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"/>
  </p:notesMasterIdLst>
  <p:sldIdLst>
    <p:sldId id="264" r:id="rId2"/>
  </p:sldIdLst>
  <p:sldSz cx="14690725" cy="10440988"/>
  <p:notesSz cx="10018713" cy="14447838"/>
  <p:defaultTextStyle>
    <a:defPPr>
      <a:defRPr lang="ja-JP"/>
    </a:defPPr>
    <a:lvl1pPr marL="0" algn="l" defTabSz="1415473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1pPr>
    <a:lvl2pPr marL="707736" algn="l" defTabSz="1415473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2pPr>
    <a:lvl3pPr marL="1415473" algn="l" defTabSz="1415473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3pPr>
    <a:lvl4pPr marL="2123209" algn="l" defTabSz="1415473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4pPr>
    <a:lvl5pPr marL="2830946" algn="l" defTabSz="1415473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5pPr>
    <a:lvl6pPr marL="3538682" algn="l" defTabSz="1415473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6pPr>
    <a:lvl7pPr marL="4246419" algn="l" defTabSz="1415473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7pPr>
    <a:lvl8pPr marL="4954155" algn="l" defTabSz="1415473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8pPr>
    <a:lvl9pPr marL="5661892" algn="l" defTabSz="1415473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28" userDrawn="1">
          <p15:clr>
            <a:srgbClr val="A4A3A4"/>
          </p15:clr>
        </p15:guide>
        <p15:guide id="2" pos="7076" userDrawn="1">
          <p15:clr>
            <a:srgbClr val="A4A3A4"/>
          </p15:clr>
        </p15:guide>
        <p15:guide id="3" orient="horz" pos="295" userDrawn="1">
          <p15:clr>
            <a:srgbClr val="A4A3A4"/>
          </p15:clr>
        </p15:guide>
        <p15:guide id="4" pos="2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CCFF"/>
    <a:srgbClr val="3333FF"/>
    <a:srgbClr val="008000"/>
    <a:srgbClr val="FF0066"/>
    <a:srgbClr val="3366FF"/>
    <a:srgbClr val="009900"/>
    <a:srgbClr val="CCECFF"/>
    <a:srgbClr val="CCFF99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765" autoAdjust="0"/>
    <p:restoredTop sz="93446" autoAdjust="0"/>
  </p:normalViewPr>
  <p:slideViewPr>
    <p:cSldViewPr>
      <p:cViewPr varScale="1">
        <p:scale>
          <a:sx n="42" d="100"/>
          <a:sy n="42" d="100"/>
        </p:scale>
        <p:origin x="1746" y="60"/>
      </p:cViewPr>
      <p:guideLst>
        <p:guide orient="horz" pos="1928"/>
        <p:guide pos="7076"/>
        <p:guide orient="horz" pos="295"/>
        <p:guide pos="2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2" y="2"/>
            <a:ext cx="4341130" cy="724584"/>
          </a:xfrm>
          <a:prstGeom prst="rect">
            <a:avLst/>
          </a:prstGeom>
        </p:spPr>
        <p:txBody>
          <a:bodyPr vert="horz" lIns="133371" tIns="66687" rIns="133371" bIns="66687" rtlCol="0"/>
          <a:lstStyle>
            <a:lvl1pPr algn="l">
              <a:defRPr sz="17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75247" y="2"/>
            <a:ext cx="4341130" cy="724584"/>
          </a:xfrm>
          <a:prstGeom prst="rect">
            <a:avLst/>
          </a:prstGeom>
        </p:spPr>
        <p:txBody>
          <a:bodyPr vert="horz" lIns="133371" tIns="66687" rIns="133371" bIns="66687" rtlCol="0"/>
          <a:lstStyle>
            <a:lvl1pPr algn="r">
              <a:defRPr sz="1700"/>
            </a:lvl1pPr>
          </a:lstStyle>
          <a:p>
            <a:fld id="{4C80C88E-A56A-4DD5-8181-61F246096060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577975" y="1806575"/>
            <a:ext cx="6862763" cy="487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371" tIns="66687" rIns="133371" bIns="66687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02361" y="6952801"/>
            <a:ext cx="8014036" cy="5688214"/>
          </a:xfrm>
          <a:prstGeom prst="rect">
            <a:avLst/>
          </a:prstGeom>
        </p:spPr>
        <p:txBody>
          <a:bodyPr vert="horz" lIns="133371" tIns="66687" rIns="133371" bIns="6668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2" y="13723275"/>
            <a:ext cx="4341130" cy="724584"/>
          </a:xfrm>
          <a:prstGeom prst="rect">
            <a:avLst/>
          </a:prstGeom>
        </p:spPr>
        <p:txBody>
          <a:bodyPr vert="horz" lIns="133371" tIns="66687" rIns="133371" bIns="66687" rtlCol="0" anchor="b"/>
          <a:lstStyle>
            <a:lvl1pPr algn="l">
              <a:defRPr sz="17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75247" y="13723275"/>
            <a:ext cx="4341130" cy="724584"/>
          </a:xfrm>
          <a:prstGeom prst="rect">
            <a:avLst/>
          </a:prstGeom>
        </p:spPr>
        <p:txBody>
          <a:bodyPr vert="horz" lIns="133371" tIns="66687" rIns="133371" bIns="66687" rtlCol="0" anchor="b"/>
          <a:lstStyle>
            <a:lvl1pPr algn="r">
              <a:defRPr sz="1700"/>
            </a:lvl1pPr>
          </a:lstStyle>
          <a:p>
            <a:fld id="{037A9141-3F14-4E56-8335-8849AE143A1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5712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348142-BA6E-7F1A-AB56-E6A31E88D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1BD5519-8F76-772C-AFEB-5A1270C6B4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97C9A0F-BC9D-6915-D203-3CF147308C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パトロール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D74B1B8-66CF-B6CE-1FF0-26C920EAB6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A9141-3F14-4E56-8335-8849AE143A18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93269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01805" y="3243476"/>
            <a:ext cx="12487116" cy="223804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203609" y="5916560"/>
            <a:ext cx="10283508" cy="266825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07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15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23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830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5386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246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954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661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54440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34300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4912619" y="584890"/>
            <a:ext cx="4626558" cy="1247359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027841" y="584890"/>
            <a:ext cx="13639930" cy="1247359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50535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77183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60466" y="6709304"/>
            <a:ext cx="12487116" cy="2073696"/>
          </a:xfrm>
        </p:spPr>
        <p:txBody>
          <a:bodyPr anchor="t"/>
          <a:lstStyle>
            <a:lvl1pPr algn="l">
              <a:defRPr sz="62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160466" y="4425337"/>
            <a:ext cx="12487116" cy="2283965"/>
          </a:xfrm>
        </p:spPr>
        <p:txBody>
          <a:bodyPr anchor="b"/>
          <a:lstStyle>
            <a:lvl1pPr marL="0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1pPr>
            <a:lvl2pPr marL="707736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41547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12320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83094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538682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24641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495415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661892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99815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027842" y="3410240"/>
            <a:ext cx="9133244" cy="9648246"/>
          </a:xfrm>
        </p:spPr>
        <p:txBody>
          <a:bodyPr/>
          <a:lstStyle>
            <a:lvl1pPr>
              <a:defRPr sz="43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0405932" y="3410240"/>
            <a:ext cx="9133245" cy="9648246"/>
          </a:xfrm>
        </p:spPr>
        <p:txBody>
          <a:bodyPr/>
          <a:lstStyle>
            <a:lvl1pPr>
              <a:defRPr sz="43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81211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4537" y="418123"/>
            <a:ext cx="13221653" cy="1740164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4538" y="2337139"/>
            <a:ext cx="6490955" cy="974008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07736" indent="0">
              <a:buNone/>
              <a:defRPr sz="3100" b="1"/>
            </a:lvl2pPr>
            <a:lvl3pPr marL="1415473" indent="0">
              <a:buNone/>
              <a:defRPr sz="2800" b="1"/>
            </a:lvl3pPr>
            <a:lvl4pPr marL="2123209" indent="0">
              <a:buNone/>
              <a:defRPr sz="2400" b="1"/>
            </a:lvl4pPr>
            <a:lvl5pPr marL="2830946" indent="0">
              <a:buNone/>
              <a:defRPr sz="2400" b="1"/>
            </a:lvl5pPr>
            <a:lvl6pPr marL="3538682" indent="0">
              <a:buNone/>
              <a:defRPr sz="2400" b="1"/>
            </a:lvl6pPr>
            <a:lvl7pPr marL="4246419" indent="0">
              <a:buNone/>
              <a:defRPr sz="2400" b="1"/>
            </a:lvl7pPr>
            <a:lvl8pPr marL="4954155" indent="0">
              <a:buNone/>
              <a:defRPr sz="2400" b="1"/>
            </a:lvl8pPr>
            <a:lvl9pPr marL="5661892" indent="0">
              <a:buNone/>
              <a:defRPr sz="24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34538" y="3311148"/>
            <a:ext cx="6490955" cy="6015653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462686" y="2337139"/>
            <a:ext cx="6493504" cy="974008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07736" indent="0">
              <a:buNone/>
              <a:defRPr sz="3100" b="1"/>
            </a:lvl2pPr>
            <a:lvl3pPr marL="1415473" indent="0">
              <a:buNone/>
              <a:defRPr sz="2800" b="1"/>
            </a:lvl3pPr>
            <a:lvl4pPr marL="2123209" indent="0">
              <a:buNone/>
              <a:defRPr sz="2400" b="1"/>
            </a:lvl4pPr>
            <a:lvl5pPr marL="2830946" indent="0">
              <a:buNone/>
              <a:defRPr sz="2400" b="1"/>
            </a:lvl5pPr>
            <a:lvl6pPr marL="3538682" indent="0">
              <a:buNone/>
              <a:defRPr sz="2400" b="1"/>
            </a:lvl6pPr>
            <a:lvl7pPr marL="4246419" indent="0">
              <a:buNone/>
              <a:defRPr sz="2400" b="1"/>
            </a:lvl7pPr>
            <a:lvl8pPr marL="4954155" indent="0">
              <a:buNone/>
              <a:defRPr sz="2400" b="1"/>
            </a:lvl8pPr>
            <a:lvl9pPr marL="5661892" indent="0">
              <a:buNone/>
              <a:defRPr sz="24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7462686" y="3311148"/>
            <a:ext cx="6493504" cy="6015653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17012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94457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90587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4538" y="415706"/>
            <a:ext cx="4833147" cy="1769168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743667" y="415707"/>
            <a:ext cx="8212523" cy="8911094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34538" y="2184874"/>
            <a:ext cx="4833147" cy="7141926"/>
          </a:xfrm>
        </p:spPr>
        <p:txBody>
          <a:bodyPr/>
          <a:lstStyle>
            <a:lvl1pPr marL="0" indent="0">
              <a:buNone/>
              <a:defRPr sz="2200"/>
            </a:lvl1pPr>
            <a:lvl2pPr marL="707736" indent="0">
              <a:buNone/>
              <a:defRPr sz="1900"/>
            </a:lvl2pPr>
            <a:lvl3pPr marL="1415473" indent="0">
              <a:buNone/>
              <a:defRPr sz="1500"/>
            </a:lvl3pPr>
            <a:lvl4pPr marL="2123209" indent="0">
              <a:buNone/>
              <a:defRPr sz="1400"/>
            </a:lvl4pPr>
            <a:lvl5pPr marL="2830946" indent="0">
              <a:buNone/>
              <a:defRPr sz="1400"/>
            </a:lvl5pPr>
            <a:lvl6pPr marL="3538682" indent="0">
              <a:buNone/>
              <a:defRPr sz="1400"/>
            </a:lvl6pPr>
            <a:lvl7pPr marL="4246419" indent="0">
              <a:buNone/>
              <a:defRPr sz="1400"/>
            </a:lvl7pPr>
            <a:lvl8pPr marL="4954155" indent="0">
              <a:buNone/>
              <a:defRPr sz="1400"/>
            </a:lvl8pPr>
            <a:lvl9pPr marL="5661892" indent="0">
              <a:buNone/>
              <a:defRPr sz="1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04399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79486" y="7308692"/>
            <a:ext cx="8814435" cy="862832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879486" y="932923"/>
            <a:ext cx="8814435" cy="6264593"/>
          </a:xfrm>
        </p:spPr>
        <p:txBody>
          <a:bodyPr/>
          <a:lstStyle>
            <a:lvl1pPr marL="0" indent="0">
              <a:buNone/>
              <a:defRPr sz="5000"/>
            </a:lvl1pPr>
            <a:lvl2pPr marL="707736" indent="0">
              <a:buNone/>
              <a:defRPr sz="4300"/>
            </a:lvl2pPr>
            <a:lvl3pPr marL="1415473" indent="0">
              <a:buNone/>
              <a:defRPr sz="3800"/>
            </a:lvl3pPr>
            <a:lvl4pPr marL="2123209" indent="0">
              <a:buNone/>
              <a:defRPr sz="3100"/>
            </a:lvl4pPr>
            <a:lvl5pPr marL="2830946" indent="0">
              <a:buNone/>
              <a:defRPr sz="3100"/>
            </a:lvl5pPr>
            <a:lvl6pPr marL="3538682" indent="0">
              <a:buNone/>
              <a:defRPr sz="3100"/>
            </a:lvl6pPr>
            <a:lvl7pPr marL="4246419" indent="0">
              <a:buNone/>
              <a:defRPr sz="3100"/>
            </a:lvl7pPr>
            <a:lvl8pPr marL="4954155" indent="0">
              <a:buNone/>
              <a:defRPr sz="3100"/>
            </a:lvl8pPr>
            <a:lvl9pPr marL="5661892" indent="0">
              <a:buNone/>
              <a:defRPr sz="31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879486" y="8171524"/>
            <a:ext cx="8814435" cy="1225366"/>
          </a:xfrm>
        </p:spPr>
        <p:txBody>
          <a:bodyPr/>
          <a:lstStyle>
            <a:lvl1pPr marL="0" indent="0">
              <a:buNone/>
              <a:defRPr sz="2200"/>
            </a:lvl1pPr>
            <a:lvl2pPr marL="707736" indent="0">
              <a:buNone/>
              <a:defRPr sz="1900"/>
            </a:lvl2pPr>
            <a:lvl3pPr marL="1415473" indent="0">
              <a:buNone/>
              <a:defRPr sz="1500"/>
            </a:lvl3pPr>
            <a:lvl4pPr marL="2123209" indent="0">
              <a:buNone/>
              <a:defRPr sz="1400"/>
            </a:lvl4pPr>
            <a:lvl5pPr marL="2830946" indent="0">
              <a:buNone/>
              <a:defRPr sz="1400"/>
            </a:lvl5pPr>
            <a:lvl6pPr marL="3538682" indent="0">
              <a:buNone/>
              <a:defRPr sz="1400"/>
            </a:lvl6pPr>
            <a:lvl7pPr marL="4246419" indent="0">
              <a:buNone/>
              <a:defRPr sz="1400"/>
            </a:lvl7pPr>
            <a:lvl8pPr marL="4954155" indent="0">
              <a:buNone/>
              <a:defRPr sz="1400"/>
            </a:lvl8pPr>
            <a:lvl9pPr marL="5661892" indent="0">
              <a:buNone/>
              <a:defRPr sz="1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1120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734537" y="418123"/>
            <a:ext cx="13221653" cy="1740164"/>
          </a:xfrm>
          <a:prstGeom prst="rect">
            <a:avLst/>
          </a:prstGeom>
        </p:spPr>
        <p:txBody>
          <a:bodyPr vert="horz" lIns="141547" tIns="70774" rIns="141547" bIns="70774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4537" y="2436232"/>
            <a:ext cx="13221653" cy="6890569"/>
          </a:xfrm>
          <a:prstGeom prst="rect">
            <a:avLst/>
          </a:prstGeom>
        </p:spPr>
        <p:txBody>
          <a:bodyPr vert="horz" lIns="141547" tIns="70774" rIns="141547" bIns="70774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734536" y="9677250"/>
            <a:ext cx="3427836" cy="555886"/>
          </a:xfrm>
          <a:prstGeom prst="rect">
            <a:avLst/>
          </a:prstGeom>
        </p:spPr>
        <p:txBody>
          <a:bodyPr vert="horz" lIns="141547" tIns="70774" rIns="141547" bIns="70774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5019332" y="9677250"/>
            <a:ext cx="4652063" cy="555886"/>
          </a:xfrm>
          <a:prstGeom prst="rect">
            <a:avLst/>
          </a:prstGeom>
        </p:spPr>
        <p:txBody>
          <a:bodyPr vert="horz" lIns="141547" tIns="70774" rIns="141547" bIns="70774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0528353" y="9677250"/>
            <a:ext cx="3427836" cy="555886"/>
          </a:xfrm>
          <a:prstGeom prst="rect">
            <a:avLst/>
          </a:prstGeom>
        </p:spPr>
        <p:txBody>
          <a:bodyPr vert="horz" lIns="141547" tIns="70774" rIns="141547" bIns="70774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5211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15473" rtl="0" eaLnBrk="1" latinLnBrk="0" hangingPunct="1">
        <a:spcBef>
          <a:spcPct val="0"/>
        </a:spcBef>
        <a:buNone/>
        <a:defRPr kumimoji="1" sz="6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0802" indent="-530802" algn="l" defTabSz="14154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5000" kern="1200">
          <a:solidFill>
            <a:schemeClr val="tx1"/>
          </a:solidFill>
          <a:latin typeface="+mn-lt"/>
          <a:ea typeface="+mn-ea"/>
          <a:cs typeface="+mn-cs"/>
        </a:defRPr>
      </a:lvl1pPr>
      <a:lvl2pPr marL="1150072" indent="-442335" algn="l" defTabSz="141547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1769341" indent="-353868" algn="l" defTabSz="14154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477078" indent="-353868" algn="l" defTabSz="141547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184814" indent="-353868" algn="l" defTabSz="1415473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3892551" indent="-353868" algn="l" defTabSz="14154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6pPr>
      <a:lvl7pPr marL="4600287" indent="-353868" algn="l" defTabSz="14154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7pPr>
      <a:lvl8pPr marL="5308023" indent="-353868" algn="l" defTabSz="14154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8pPr>
      <a:lvl9pPr marL="6015760" indent="-353868" algn="l" defTabSz="14154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415473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07736" algn="l" defTabSz="1415473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15473" algn="l" defTabSz="1415473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23209" algn="l" defTabSz="1415473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30946" algn="l" defTabSz="1415473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38682" algn="l" defTabSz="1415473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6419" algn="l" defTabSz="1415473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954155" algn="l" defTabSz="1415473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661892" algn="l" defTabSz="1415473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052126-3E83-7BD6-72DF-F3F9E91DDB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7" name="フリーフォーム: 図形 2266">
            <a:extLst>
              <a:ext uri="{FF2B5EF4-FFF2-40B4-BE49-F238E27FC236}">
                <a16:creationId xmlns:a16="http://schemas.microsoft.com/office/drawing/2014/main" id="{B91C42A1-9932-1D63-B97B-1F7B587DAF16}"/>
              </a:ext>
            </a:extLst>
          </p:cNvPr>
          <p:cNvSpPr>
            <a:spLocks noChangeAspect="1"/>
          </p:cNvSpPr>
          <p:nvPr/>
        </p:nvSpPr>
        <p:spPr>
          <a:xfrm rot="18780000">
            <a:off x="11498951" y="7447799"/>
            <a:ext cx="3132000" cy="3132000"/>
          </a:xfrm>
          <a:custGeom>
            <a:avLst/>
            <a:gdLst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1939666 w 3481132"/>
              <a:gd name="connsiteY9" fmla="*/ 2018371 h 3382518"/>
              <a:gd name="connsiteX10" fmla="*/ 1943634 w 3481132"/>
              <a:gd name="connsiteY10" fmla="*/ 1989239 h 3382518"/>
              <a:gd name="connsiteX11" fmla="*/ 2091040 w 3481132"/>
              <a:gd name="connsiteY11" fmla="*/ 1675784 h 3382518"/>
              <a:gd name="connsiteX12" fmla="*/ 2151781 w 3481132"/>
              <a:gd name="connsiteY12" fmla="*/ 1613532 h 3382518"/>
              <a:gd name="connsiteX13" fmla="*/ 2106143 w 3481132"/>
              <a:gd name="connsiteY13" fmla="*/ 1587957 h 3382518"/>
              <a:gd name="connsiteX14" fmla="*/ 1876656 w 3481132"/>
              <a:gd name="connsiteY14" fmla="*/ 1327084 h 3382518"/>
              <a:gd name="connsiteX15" fmla="*/ 2838437 w 3481132"/>
              <a:gd name="connsiteY15" fmla="*/ 240948 h 3382518"/>
              <a:gd name="connsiteX16" fmla="*/ 2863142 w 3481132"/>
              <a:gd name="connsiteY16" fmla="*/ 606358 h 3382518"/>
              <a:gd name="connsiteX17" fmla="*/ 3225875 w 3481132"/>
              <a:gd name="connsiteY17" fmla="*/ 737204 h 3382518"/>
              <a:gd name="connsiteX18" fmla="*/ 2912275 w 3481132"/>
              <a:gd name="connsiteY18" fmla="*/ 1458847 h 3382518"/>
              <a:gd name="connsiteX19" fmla="*/ 2874851 w 3481132"/>
              <a:gd name="connsiteY19" fmla="*/ 1502261 h 3382518"/>
              <a:gd name="connsiteX20" fmla="*/ 2898058 w 3481132"/>
              <a:gd name="connsiteY20" fmla="*/ 1513008 h 3382518"/>
              <a:gd name="connsiteX21" fmla="*/ 3449724 w 3481132"/>
              <a:gd name="connsiteY21" fmla="*/ 2071221 h 3382518"/>
              <a:gd name="connsiteX22" fmla="*/ 3127930 w 3481132"/>
              <a:gd name="connsiteY22" fmla="*/ 2338794 h 3382518"/>
              <a:gd name="connsiteX23" fmla="*/ 3115386 w 3481132"/>
              <a:gd name="connsiteY23" fmla="*/ 2724201 h 3382518"/>
              <a:gd name="connsiteX24" fmla="*/ 2332194 w 3481132"/>
              <a:gd name="connsiteY24" fmla="*/ 2648558 h 3382518"/>
              <a:gd name="connsiteX25" fmla="*/ 2206379 w 3481132"/>
              <a:gd name="connsiteY25" fmla="*/ 2588946 h 3382518"/>
              <a:gd name="connsiteX26" fmla="*/ 2191122 w 3481132"/>
              <a:gd name="connsiteY26" fmla="*/ 2727515 h 3382518"/>
              <a:gd name="connsiteX27" fmla="*/ 1976248 w 3481132"/>
              <a:gd name="connsiteY27" fmla="*/ 3304046 h 3382518"/>
              <a:gd name="connsiteX28" fmla="*/ 1588922 w 3481132"/>
              <a:gd name="connsiteY28" fmla="*/ 3145538 h 3382518"/>
              <a:gd name="connsiteX29" fmla="*/ 1242739 w 3481132"/>
              <a:gd name="connsiteY29" fmla="*/ 3315400 h 3382518"/>
              <a:gd name="connsiteX30" fmla="*/ 933493 w 3481132"/>
              <a:gd name="connsiteY30" fmla="*/ 2407888 h 3382518"/>
              <a:gd name="connsiteX31" fmla="*/ 940573 w 3481132"/>
              <a:gd name="connsiteY31" fmla="*/ 2345802 h 3382518"/>
              <a:gd name="connsiteX32" fmla="*/ 873780 w 3481132"/>
              <a:gd name="connsiteY32" fmla="*/ 2359655 h 3382518"/>
              <a:gd name="connsiteX33" fmla="*/ 259067 w 3481132"/>
              <a:gd name="connsiteY33" fmla="*/ 2333456 h 3382518"/>
              <a:gd name="connsiteX34" fmla="*/ 290127 w 3481132"/>
              <a:gd name="connsiteY34" fmla="*/ 1916105 h 3382518"/>
              <a:gd name="connsiteX35" fmla="*/ 21602 w 3481132"/>
              <a:gd name="connsiteY35" fmla="*/ 1639355 h 3382518"/>
              <a:gd name="connsiteX36" fmla="*/ 789135 w 3481132"/>
              <a:gd name="connsiteY36" fmla="*/ 1064809 h 3382518"/>
              <a:gd name="connsiteX37" fmla="*/ 863846 w 3481132"/>
              <a:gd name="connsiteY37" fmla="*/ 1049616 h 3382518"/>
              <a:gd name="connsiteX38" fmla="*/ 854994 w 3481132"/>
              <a:gd name="connsiteY38" fmla="*/ 1034107 h 3382518"/>
              <a:gd name="connsiteX39" fmla="*/ 689953 w 3481132"/>
              <a:gd name="connsiteY39" fmla="*/ 441384 h 3382518"/>
              <a:gd name="connsiteX40" fmla="*/ 1096476 w 3481132"/>
              <a:gd name="connsiteY40" fmla="*/ 341956 h 3382518"/>
              <a:gd name="connsiteX41" fmla="*/ 1276701 w 3481132"/>
              <a:gd name="connsiteY41" fmla="*/ 1053 h 3382518"/>
              <a:gd name="connsiteX42" fmla="*/ 2008239 w 3481132"/>
              <a:gd name="connsiteY42" fmla="*/ 481761 h 3382518"/>
              <a:gd name="connsiteX43" fmla="*/ 2048811 w 3481132"/>
              <a:gd name="connsiteY43" fmla="*/ 537641 h 3382518"/>
              <a:gd name="connsiteX44" fmla="*/ 2144047 w 3481132"/>
              <a:gd name="connsiteY44" fmla="*/ 463914 h 3382518"/>
              <a:gd name="connsiteX45" fmla="*/ 2707910 w 3481132"/>
              <a:gd name="connsiteY45" fmla="*/ 217707 h 3382518"/>
              <a:gd name="connsiteX46" fmla="*/ 2838437 w 3481132"/>
              <a:gd name="connsiteY46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1939666 w 3481132"/>
              <a:gd name="connsiteY9" fmla="*/ 2018371 h 3382518"/>
              <a:gd name="connsiteX10" fmla="*/ 2091040 w 3481132"/>
              <a:gd name="connsiteY10" fmla="*/ 1675784 h 3382518"/>
              <a:gd name="connsiteX11" fmla="*/ 2151781 w 3481132"/>
              <a:gd name="connsiteY11" fmla="*/ 1613532 h 3382518"/>
              <a:gd name="connsiteX12" fmla="*/ 2106143 w 3481132"/>
              <a:gd name="connsiteY12" fmla="*/ 1587957 h 3382518"/>
              <a:gd name="connsiteX13" fmla="*/ 1876656 w 3481132"/>
              <a:gd name="connsiteY13" fmla="*/ 1327084 h 3382518"/>
              <a:gd name="connsiteX14" fmla="*/ 1869497 w 3481132"/>
              <a:gd name="connsiteY14" fmla="*/ 1311248 h 3382518"/>
              <a:gd name="connsiteX15" fmla="*/ 2838437 w 3481132"/>
              <a:gd name="connsiteY15" fmla="*/ 240948 h 3382518"/>
              <a:gd name="connsiteX16" fmla="*/ 2863142 w 3481132"/>
              <a:gd name="connsiteY16" fmla="*/ 606358 h 3382518"/>
              <a:gd name="connsiteX17" fmla="*/ 3225875 w 3481132"/>
              <a:gd name="connsiteY17" fmla="*/ 737204 h 3382518"/>
              <a:gd name="connsiteX18" fmla="*/ 2912275 w 3481132"/>
              <a:gd name="connsiteY18" fmla="*/ 1458847 h 3382518"/>
              <a:gd name="connsiteX19" fmla="*/ 2874851 w 3481132"/>
              <a:gd name="connsiteY19" fmla="*/ 1502261 h 3382518"/>
              <a:gd name="connsiteX20" fmla="*/ 2898058 w 3481132"/>
              <a:gd name="connsiteY20" fmla="*/ 1513008 h 3382518"/>
              <a:gd name="connsiteX21" fmla="*/ 3449724 w 3481132"/>
              <a:gd name="connsiteY21" fmla="*/ 2071221 h 3382518"/>
              <a:gd name="connsiteX22" fmla="*/ 3127930 w 3481132"/>
              <a:gd name="connsiteY22" fmla="*/ 2338794 h 3382518"/>
              <a:gd name="connsiteX23" fmla="*/ 3115386 w 3481132"/>
              <a:gd name="connsiteY23" fmla="*/ 2724201 h 3382518"/>
              <a:gd name="connsiteX24" fmla="*/ 2332194 w 3481132"/>
              <a:gd name="connsiteY24" fmla="*/ 2648558 h 3382518"/>
              <a:gd name="connsiteX25" fmla="*/ 2206379 w 3481132"/>
              <a:gd name="connsiteY25" fmla="*/ 2588946 h 3382518"/>
              <a:gd name="connsiteX26" fmla="*/ 2191122 w 3481132"/>
              <a:gd name="connsiteY26" fmla="*/ 2727515 h 3382518"/>
              <a:gd name="connsiteX27" fmla="*/ 1976248 w 3481132"/>
              <a:gd name="connsiteY27" fmla="*/ 3304046 h 3382518"/>
              <a:gd name="connsiteX28" fmla="*/ 1588922 w 3481132"/>
              <a:gd name="connsiteY28" fmla="*/ 3145538 h 3382518"/>
              <a:gd name="connsiteX29" fmla="*/ 1242739 w 3481132"/>
              <a:gd name="connsiteY29" fmla="*/ 3315400 h 3382518"/>
              <a:gd name="connsiteX30" fmla="*/ 933493 w 3481132"/>
              <a:gd name="connsiteY30" fmla="*/ 2407888 h 3382518"/>
              <a:gd name="connsiteX31" fmla="*/ 940573 w 3481132"/>
              <a:gd name="connsiteY31" fmla="*/ 2345802 h 3382518"/>
              <a:gd name="connsiteX32" fmla="*/ 873780 w 3481132"/>
              <a:gd name="connsiteY32" fmla="*/ 2359655 h 3382518"/>
              <a:gd name="connsiteX33" fmla="*/ 259067 w 3481132"/>
              <a:gd name="connsiteY33" fmla="*/ 2333456 h 3382518"/>
              <a:gd name="connsiteX34" fmla="*/ 290127 w 3481132"/>
              <a:gd name="connsiteY34" fmla="*/ 1916105 h 3382518"/>
              <a:gd name="connsiteX35" fmla="*/ 21602 w 3481132"/>
              <a:gd name="connsiteY35" fmla="*/ 1639355 h 3382518"/>
              <a:gd name="connsiteX36" fmla="*/ 789135 w 3481132"/>
              <a:gd name="connsiteY36" fmla="*/ 1064809 h 3382518"/>
              <a:gd name="connsiteX37" fmla="*/ 863846 w 3481132"/>
              <a:gd name="connsiteY37" fmla="*/ 1049616 h 3382518"/>
              <a:gd name="connsiteX38" fmla="*/ 854994 w 3481132"/>
              <a:gd name="connsiteY38" fmla="*/ 1034107 h 3382518"/>
              <a:gd name="connsiteX39" fmla="*/ 689953 w 3481132"/>
              <a:gd name="connsiteY39" fmla="*/ 441384 h 3382518"/>
              <a:gd name="connsiteX40" fmla="*/ 1096476 w 3481132"/>
              <a:gd name="connsiteY40" fmla="*/ 341956 h 3382518"/>
              <a:gd name="connsiteX41" fmla="*/ 1276701 w 3481132"/>
              <a:gd name="connsiteY41" fmla="*/ 1053 h 3382518"/>
              <a:gd name="connsiteX42" fmla="*/ 2008239 w 3481132"/>
              <a:gd name="connsiteY42" fmla="*/ 481761 h 3382518"/>
              <a:gd name="connsiteX43" fmla="*/ 2048811 w 3481132"/>
              <a:gd name="connsiteY43" fmla="*/ 537641 h 3382518"/>
              <a:gd name="connsiteX44" fmla="*/ 2144047 w 3481132"/>
              <a:gd name="connsiteY44" fmla="*/ 463914 h 3382518"/>
              <a:gd name="connsiteX45" fmla="*/ 2707910 w 3481132"/>
              <a:gd name="connsiteY45" fmla="*/ 217707 h 3382518"/>
              <a:gd name="connsiteX46" fmla="*/ 2838437 w 3481132"/>
              <a:gd name="connsiteY46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2091040 w 3481132"/>
              <a:gd name="connsiteY9" fmla="*/ 1675784 h 3382518"/>
              <a:gd name="connsiteX10" fmla="*/ 2151781 w 3481132"/>
              <a:gd name="connsiteY10" fmla="*/ 1613532 h 3382518"/>
              <a:gd name="connsiteX11" fmla="*/ 2106143 w 3481132"/>
              <a:gd name="connsiteY11" fmla="*/ 1587957 h 3382518"/>
              <a:gd name="connsiteX12" fmla="*/ 1876656 w 3481132"/>
              <a:gd name="connsiteY12" fmla="*/ 1327084 h 3382518"/>
              <a:gd name="connsiteX13" fmla="*/ 1869497 w 3481132"/>
              <a:gd name="connsiteY13" fmla="*/ 1311248 h 3382518"/>
              <a:gd name="connsiteX14" fmla="*/ 2838437 w 3481132"/>
              <a:gd name="connsiteY14" fmla="*/ 240948 h 3382518"/>
              <a:gd name="connsiteX15" fmla="*/ 2863142 w 3481132"/>
              <a:gd name="connsiteY15" fmla="*/ 606358 h 3382518"/>
              <a:gd name="connsiteX16" fmla="*/ 3225875 w 3481132"/>
              <a:gd name="connsiteY16" fmla="*/ 737204 h 3382518"/>
              <a:gd name="connsiteX17" fmla="*/ 2912275 w 3481132"/>
              <a:gd name="connsiteY17" fmla="*/ 1458847 h 3382518"/>
              <a:gd name="connsiteX18" fmla="*/ 2874851 w 3481132"/>
              <a:gd name="connsiteY18" fmla="*/ 1502261 h 3382518"/>
              <a:gd name="connsiteX19" fmla="*/ 2898058 w 3481132"/>
              <a:gd name="connsiteY19" fmla="*/ 1513008 h 3382518"/>
              <a:gd name="connsiteX20" fmla="*/ 3449724 w 3481132"/>
              <a:gd name="connsiteY20" fmla="*/ 2071221 h 3382518"/>
              <a:gd name="connsiteX21" fmla="*/ 3127930 w 3481132"/>
              <a:gd name="connsiteY21" fmla="*/ 2338794 h 3382518"/>
              <a:gd name="connsiteX22" fmla="*/ 3115386 w 3481132"/>
              <a:gd name="connsiteY22" fmla="*/ 2724201 h 3382518"/>
              <a:gd name="connsiteX23" fmla="*/ 2332194 w 3481132"/>
              <a:gd name="connsiteY23" fmla="*/ 2648558 h 3382518"/>
              <a:gd name="connsiteX24" fmla="*/ 2206379 w 3481132"/>
              <a:gd name="connsiteY24" fmla="*/ 2588946 h 3382518"/>
              <a:gd name="connsiteX25" fmla="*/ 2191122 w 3481132"/>
              <a:gd name="connsiteY25" fmla="*/ 2727515 h 3382518"/>
              <a:gd name="connsiteX26" fmla="*/ 1976248 w 3481132"/>
              <a:gd name="connsiteY26" fmla="*/ 3304046 h 3382518"/>
              <a:gd name="connsiteX27" fmla="*/ 1588922 w 3481132"/>
              <a:gd name="connsiteY27" fmla="*/ 3145538 h 3382518"/>
              <a:gd name="connsiteX28" fmla="*/ 1242739 w 3481132"/>
              <a:gd name="connsiteY28" fmla="*/ 3315400 h 3382518"/>
              <a:gd name="connsiteX29" fmla="*/ 933493 w 3481132"/>
              <a:gd name="connsiteY29" fmla="*/ 2407888 h 3382518"/>
              <a:gd name="connsiteX30" fmla="*/ 940573 w 3481132"/>
              <a:gd name="connsiteY30" fmla="*/ 2345802 h 3382518"/>
              <a:gd name="connsiteX31" fmla="*/ 873780 w 3481132"/>
              <a:gd name="connsiteY31" fmla="*/ 2359655 h 3382518"/>
              <a:gd name="connsiteX32" fmla="*/ 259067 w 3481132"/>
              <a:gd name="connsiteY32" fmla="*/ 2333456 h 3382518"/>
              <a:gd name="connsiteX33" fmla="*/ 290127 w 3481132"/>
              <a:gd name="connsiteY33" fmla="*/ 1916105 h 3382518"/>
              <a:gd name="connsiteX34" fmla="*/ 21602 w 3481132"/>
              <a:gd name="connsiteY34" fmla="*/ 1639355 h 3382518"/>
              <a:gd name="connsiteX35" fmla="*/ 789135 w 3481132"/>
              <a:gd name="connsiteY35" fmla="*/ 1064809 h 3382518"/>
              <a:gd name="connsiteX36" fmla="*/ 863846 w 3481132"/>
              <a:gd name="connsiteY36" fmla="*/ 1049616 h 3382518"/>
              <a:gd name="connsiteX37" fmla="*/ 854994 w 3481132"/>
              <a:gd name="connsiteY37" fmla="*/ 1034107 h 3382518"/>
              <a:gd name="connsiteX38" fmla="*/ 689953 w 3481132"/>
              <a:gd name="connsiteY38" fmla="*/ 441384 h 3382518"/>
              <a:gd name="connsiteX39" fmla="*/ 1096476 w 3481132"/>
              <a:gd name="connsiteY39" fmla="*/ 341956 h 3382518"/>
              <a:gd name="connsiteX40" fmla="*/ 1276701 w 3481132"/>
              <a:gd name="connsiteY40" fmla="*/ 1053 h 3382518"/>
              <a:gd name="connsiteX41" fmla="*/ 2008239 w 3481132"/>
              <a:gd name="connsiteY41" fmla="*/ 481761 h 3382518"/>
              <a:gd name="connsiteX42" fmla="*/ 2048811 w 3481132"/>
              <a:gd name="connsiteY42" fmla="*/ 537641 h 3382518"/>
              <a:gd name="connsiteX43" fmla="*/ 2144047 w 3481132"/>
              <a:gd name="connsiteY43" fmla="*/ 463914 h 3382518"/>
              <a:gd name="connsiteX44" fmla="*/ 2707910 w 3481132"/>
              <a:gd name="connsiteY44" fmla="*/ 217707 h 3382518"/>
              <a:gd name="connsiteX45" fmla="*/ 2838437 w 3481132"/>
              <a:gd name="connsiteY45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2091040 w 3481132"/>
              <a:gd name="connsiteY8" fmla="*/ 1675784 h 3382518"/>
              <a:gd name="connsiteX9" fmla="*/ 2151781 w 3481132"/>
              <a:gd name="connsiteY9" fmla="*/ 1613532 h 3382518"/>
              <a:gd name="connsiteX10" fmla="*/ 2106143 w 3481132"/>
              <a:gd name="connsiteY10" fmla="*/ 1587957 h 3382518"/>
              <a:gd name="connsiteX11" fmla="*/ 1876656 w 3481132"/>
              <a:gd name="connsiteY11" fmla="*/ 1327084 h 3382518"/>
              <a:gd name="connsiteX12" fmla="*/ 1869497 w 3481132"/>
              <a:gd name="connsiteY12" fmla="*/ 1311248 h 3382518"/>
              <a:gd name="connsiteX13" fmla="*/ 2838437 w 3481132"/>
              <a:gd name="connsiteY13" fmla="*/ 240948 h 3382518"/>
              <a:gd name="connsiteX14" fmla="*/ 2863142 w 3481132"/>
              <a:gd name="connsiteY14" fmla="*/ 606358 h 3382518"/>
              <a:gd name="connsiteX15" fmla="*/ 3225875 w 3481132"/>
              <a:gd name="connsiteY15" fmla="*/ 737204 h 3382518"/>
              <a:gd name="connsiteX16" fmla="*/ 2912275 w 3481132"/>
              <a:gd name="connsiteY16" fmla="*/ 1458847 h 3382518"/>
              <a:gd name="connsiteX17" fmla="*/ 2874851 w 3481132"/>
              <a:gd name="connsiteY17" fmla="*/ 1502261 h 3382518"/>
              <a:gd name="connsiteX18" fmla="*/ 2898058 w 3481132"/>
              <a:gd name="connsiteY18" fmla="*/ 1513008 h 3382518"/>
              <a:gd name="connsiteX19" fmla="*/ 3449724 w 3481132"/>
              <a:gd name="connsiteY19" fmla="*/ 2071221 h 3382518"/>
              <a:gd name="connsiteX20" fmla="*/ 3127930 w 3481132"/>
              <a:gd name="connsiteY20" fmla="*/ 2338794 h 3382518"/>
              <a:gd name="connsiteX21" fmla="*/ 3115386 w 3481132"/>
              <a:gd name="connsiteY21" fmla="*/ 2724201 h 3382518"/>
              <a:gd name="connsiteX22" fmla="*/ 2332194 w 3481132"/>
              <a:gd name="connsiteY22" fmla="*/ 2648558 h 3382518"/>
              <a:gd name="connsiteX23" fmla="*/ 2206379 w 3481132"/>
              <a:gd name="connsiteY23" fmla="*/ 2588946 h 3382518"/>
              <a:gd name="connsiteX24" fmla="*/ 2191122 w 3481132"/>
              <a:gd name="connsiteY24" fmla="*/ 2727515 h 3382518"/>
              <a:gd name="connsiteX25" fmla="*/ 1976248 w 3481132"/>
              <a:gd name="connsiteY25" fmla="*/ 3304046 h 3382518"/>
              <a:gd name="connsiteX26" fmla="*/ 1588922 w 3481132"/>
              <a:gd name="connsiteY26" fmla="*/ 3145538 h 3382518"/>
              <a:gd name="connsiteX27" fmla="*/ 1242739 w 3481132"/>
              <a:gd name="connsiteY27" fmla="*/ 3315400 h 3382518"/>
              <a:gd name="connsiteX28" fmla="*/ 933493 w 3481132"/>
              <a:gd name="connsiteY28" fmla="*/ 2407888 h 3382518"/>
              <a:gd name="connsiteX29" fmla="*/ 940573 w 3481132"/>
              <a:gd name="connsiteY29" fmla="*/ 2345802 h 3382518"/>
              <a:gd name="connsiteX30" fmla="*/ 873780 w 3481132"/>
              <a:gd name="connsiteY30" fmla="*/ 2359655 h 3382518"/>
              <a:gd name="connsiteX31" fmla="*/ 259067 w 3481132"/>
              <a:gd name="connsiteY31" fmla="*/ 2333456 h 3382518"/>
              <a:gd name="connsiteX32" fmla="*/ 290127 w 3481132"/>
              <a:gd name="connsiteY32" fmla="*/ 1916105 h 3382518"/>
              <a:gd name="connsiteX33" fmla="*/ 21602 w 3481132"/>
              <a:gd name="connsiteY33" fmla="*/ 1639355 h 3382518"/>
              <a:gd name="connsiteX34" fmla="*/ 789135 w 3481132"/>
              <a:gd name="connsiteY34" fmla="*/ 1064809 h 3382518"/>
              <a:gd name="connsiteX35" fmla="*/ 863846 w 3481132"/>
              <a:gd name="connsiteY35" fmla="*/ 1049616 h 3382518"/>
              <a:gd name="connsiteX36" fmla="*/ 854994 w 3481132"/>
              <a:gd name="connsiteY36" fmla="*/ 1034107 h 3382518"/>
              <a:gd name="connsiteX37" fmla="*/ 689953 w 3481132"/>
              <a:gd name="connsiteY37" fmla="*/ 441384 h 3382518"/>
              <a:gd name="connsiteX38" fmla="*/ 1096476 w 3481132"/>
              <a:gd name="connsiteY38" fmla="*/ 341956 h 3382518"/>
              <a:gd name="connsiteX39" fmla="*/ 1276701 w 3481132"/>
              <a:gd name="connsiteY39" fmla="*/ 1053 h 3382518"/>
              <a:gd name="connsiteX40" fmla="*/ 2008239 w 3481132"/>
              <a:gd name="connsiteY40" fmla="*/ 481761 h 3382518"/>
              <a:gd name="connsiteX41" fmla="*/ 2048811 w 3481132"/>
              <a:gd name="connsiteY41" fmla="*/ 537641 h 3382518"/>
              <a:gd name="connsiteX42" fmla="*/ 2144047 w 3481132"/>
              <a:gd name="connsiteY42" fmla="*/ 463914 h 3382518"/>
              <a:gd name="connsiteX43" fmla="*/ 2707910 w 3481132"/>
              <a:gd name="connsiteY43" fmla="*/ 217707 h 3382518"/>
              <a:gd name="connsiteX44" fmla="*/ 2838437 w 3481132"/>
              <a:gd name="connsiteY44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2091040 w 3481132"/>
              <a:gd name="connsiteY7" fmla="*/ 1675784 h 3382518"/>
              <a:gd name="connsiteX8" fmla="*/ 2151781 w 3481132"/>
              <a:gd name="connsiteY8" fmla="*/ 1613532 h 3382518"/>
              <a:gd name="connsiteX9" fmla="*/ 2106143 w 3481132"/>
              <a:gd name="connsiteY9" fmla="*/ 1587957 h 3382518"/>
              <a:gd name="connsiteX10" fmla="*/ 1876656 w 3481132"/>
              <a:gd name="connsiteY10" fmla="*/ 1327084 h 3382518"/>
              <a:gd name="connsiteX11" fmla="*/ 1869497 w 3481132"/>
              <a:gd name="connsiteY11" fmla="*/ 1311248 h 3382518"/>
              <a:gd name="connsiteX12" fmla="*/ 2838437 w 3481132"/>
              <a:gd name="connsiteY12" fmla="*/ 240948 h 3382518"/>
              <a:gd name="connsiteX13" fmla="*/ 2863142 w 3481132"/>
              <a:gd name="connsiteY13" fmla="*/ 606358 h 3382518"/>
              <a:gd name="connsiteX14" fmla="*/ 3225875 w 3481132"/>
              <a:gd name="connsiteY14" fmla="*/ 737204 h 3382518"/>
              <a:gd name="connsiteX15" fmla="*/ 2912275 w 3481132"/>
              <a:gd name="connsiteY15" fmla="*/ 1458847 h 3382518"/>
              <a:gd name="connsiteX16" fmla="*/ 2874851 w 3481132"/>
              <a:gd name="connsiteY16" fmla="*/ 1502261 h 3382518"/>
              <a:gd name="connsiteX17" fmla="*/ 2898058 w 3481132"/>
              <a:gd name="connsiteY17" fmla="*/ 1513008 h 3382518"/>
              <a:gd name="connsiteX18" fmla="*/ 3449724 w 3481132"/>
              <a:gd name="connsiteY18" fmla="*/ 2071221 h 3382518"/>
              <a:gd name="connsiteX19" fmla="*/ 3127930 w 3481132"/>
              <a:gd name="connsiteY19" fmla="*/ 2338794 h 3382518"/>
              <a:gd name="connsiteX20" fmla="*/ 3115386 w 3481132"/>
              <a:gd name="connsiteY20" fmla="*/ 2724201 h 3382518"/>
              <a:gd name="connsiteX21" fmla="*/ 2332194 w 3481132"/>
              <a:gd name="connsiteY21" fmla="*/ 2648558 h 3382518"/>
              <a:gd name="connsiteX22" fmla="*/ 2206379 w 3481132"/>
              <a:gd name="connsiteY22" fmla="*/ 2588946 h 3382518"/>
              <a:gd name="connsiteX23" fmla="*/ 2191122 w 3481132"/>
              <a:gd name="connsiteY23" fmla="*/ 2727515 h 3382518"/>
              <a:gd name="connsiteX24" fmla="*/ 1976248 w 3481132"/>
              <a:gd name="connsiteY24" fmla="*/ 3304046 h 3382518"/>
              <a:gd name="connsiteX25" fmla="*/ 1588922 w 3481132"/>
              <a:gd name="connsiteY25" fmla="*/ 3145538 h 3382518"/>
              <a:gd name="connsiteX26" fmla="*/ 1242739 w 3481132"/>
              <a:gd name="connsiteY26" fmla="*/ 3315400 h 3382518"/>
              <a:gd name="connsiteX27" fmla="*/ 933493 w 3481132"/>
              <a:gd name="connsiteY27" fmla="*/ 2407888 h 3382518"/>
              <a:gd name="connsiteX28" fmla="*/ 940573 w 3481132"/>
              <a:gd name="connsiteY28" fmla="*/ 2345802 h 3382518"/>
              <a:gd name="connsiteX29" fmla="*/ 873780 w 3481132"/>
              <a:gd name="connsiteY29" fmla="*/ 2359655 h 3382518"/>
              <a:gd name="connsiteX30" fmla="*/ 259067 w 3481132"/>
              <a:gd name="connsiteY30" fmla="*/ 2333456 h 3382518"/>
              <a:gd name="connsiteX31" fmla="*/ 290127 w 3481132"/>
              <a:gd name="connsiteY31" fmla="*/ 1916105 h 3382518"/>
              <a:gd name="connsiteX32" fmla="*/ 21602 w 3481132"/>
              <a:gd name="connsiteY32" fmla="*/ 1639355 h 3382518"/>
              <a:gd name="connsiteX33" fmla="*/ 789135 w 3481132"/>
              <a:gd name="connsiteY33" fmla="*/ 1064809 h 3382518"/>
              <a:gd name="connsiteX34" fmla="*/ 863846 w 3481132"/>
              <a:gd name="connsiteY34" fmla="*/ 1049616 h 3382518"/>
              <a:gd name="connsiteX35" fmla="*/ 854994 w 3481132"/>
              <a:gd name="connsiteY35" fmla="*/ 1034107 h 3382518"/>
              <a:gd name="connsiteX36" fmla="*/ 689953 w 3481132"/>
              <a:gd name="connsiteY36" fmla="*/ 441384 h 3382518"/>
              <a:gd name="connsiteX37" fmla="*/ 1096476 w 3481132"/>
              <a:gd name="connsiteY37" fmla="*/ 341956 h 3382518"/>
              <a:gd name="connsiteX38" fmla="*/ 1276701 w 3481132"/>
              <a:gd name="connsiteY38" fmla="*/ 1053 h 3382518"/>
              <a:gd name="connsiteX39" fmla="*/ 2008239 w 3481132"/>
              <a:gd name="connsiteY39" fmla="*/ 481761 h 3382518"/>
              <a:gd name="connsiteX40" fmla="*/ 2048811 w 3481132"/>
              <a:gd name="connsiteY40" fmla="*/ 537641 h 3382518"/>
              <a:gd name="connsiteX41" fmla="*/ 2144047 w 3481132"/>
              <a:gd name="connsiteY41" fmla="*/ 463914 h 3382518"/>
              <a:gd name="connsiteX42" fmla="*/ 2707910 w 3481132"/>
              <a:gd name="connsiteY42" fmla="*/ 217707 h 3382518"/>
              <a:gd name="connsiteX43" fmla="*/ 2838437 w 3481132"/>
              <a:gd name="connsiteY43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2091040 w 3481132"/>
              <a:gd name="connsiteY6" fmla="*/ 1675784 h 3382518"/>
              <a:gd name="connsiteX7" fmla="*/ 2151781 w 3481132"/>
              <a:gd name="connsiteY7" fmla="*/ 1613532 h 3382518"/>
              <a:gd name="connsiteX8" fmla="*/ 2106143 w 3481132"/>
              <a:gd name="connsiteY8" fmla="*/ 1587957 h 3382518"/>
              <a:gd name="connsiteX9" fmla="*/ 1876656 w 3481132"/>
              <a:gd name="connsiteY9" fmla="*/ 1327084 h 3382518"/>
              <a:gd name="connsiteX10" fmla="*/ 1869497 w 3481132"/>
              <a:gd name="connsiteY10" fmla="*/ 1311248 h 3382518"/>
              <a:gd name="connsiteX11" fmla="*/ 2838437 w 3481132"/>
              <a:gd name="connsiteY11" fmla="*/ 240948 h 3382518"/>
              <a:gd name="connsiteX12" fmla="*/ 2863142 w 3481132"/>
              <a:gd name="connsiteY12" fmla="*/ 606358 h 3382518"/>
              <a:gd name="connsiteX13" fmla="*/ 3225875 w 3481132"/>
              <a:gd name="connsiteY13" fmla="*/ 737204 h 3382518"/>
              <a:gd name="connsiteX14" fmla="*/ 2912275 w 3481132"/>
              <a:gd name="connsiteY14" fmla="*/ 1458847 h 3382518"/>
              <a:gd name="connsiteX15" fmla="*/ 2874851 w 3481132"/>
              <a:gd name="connsiteY15" fmla="*/ 1502261 h 3382518"/>
              <a:gd name="connsiteX16" fmla="*/ 2898058 w 3481132"/>
              <a:gd name="connsiteY16" fmla="*/ 1513008 h 3382518"/>
              <a:gd name="connsiteX17" fmla="*/ 3449724 w 3481132"/>
              <a:gd name="connsiteY17" fmla="*/ 2071221 h 3382518"/>
              <a:gd name="connsiteX18" fmla="*/ 3127930 w 3481132"/>
              <a:gd name="connsiteY18" fmla="*/ 2338794 h 3382518"/>
              <a:gd name="connsiteX19" fmla="*/ 3115386 w 3481132"/>
              <a:gd name="connsiteY19" fmla="*/ 2724201 h 3382518"/>
              <a:gd name="connsiteX20" fmla="*/ 2332194 w 3481132"/>
              <a:gd name="connsiteY20" fmla="*/ 2648558 h 3382518"/>
              <a:gd name="connsiteX21" fmla="*/ 2206379 w 3481132"/>
              <a:gd name="connsiteY21" fmla="*/ 2588946 h 3382518"/>
              <a:gd name="connsiteX22" fmla="*/ 2191122 w 3481132"/>
              <a:gd name="connsiteY22" fmla="*/ 2727515 h 3382518"/>
              <a:gd name="connsiteX23" fmla="*/ 1976248 w 3481132"/>
              <a:gd name="connsiteY23" fmla="*/ 3304046 h 3382518"/>
              <a:gd name="connsiteX24" fmla="*/ 1588922 w 3481132"/>
              <a:gd name="connsiteY24" fmla="*/ 3145538 h 3382518"/>
              <a:gd name="connsiteX25" fmla="*/ 1242739 w 3481132"/>
              <a:gd name="connsiteY25" fmla="*/ 3315400 h 3382518"/>
              <a:gd name="connsiteX26" fmla="*/ 933493 w 3481132"/>
              <a:gd name="connsiteY26" fmla="*/ 2407888 h 3382518"/>
              <a:gd name="connsiteX27" fmla="*/ 940573 w 3481132"/>
              <a:gd name="connsiteY27" fmla="*/ 2345802 h 3382518"/>
              <a:gd name="connsiteX28" fmla="*/ 873780 w 3481132"/>
              <a:gd name="connsiteY28" fmla="*/ 2359655 h 3382518"/>
              <a:gd name="connsiteX29" fmla="*/ 259067 w 3481132"/>
              <a:gd name="connsiteY29" fmla="*/ 2333456 h 3382518"/>
              <a:gd name="connsiteX30" fmla="*/ 290127 w 3481132"/>
              <a:gd name="connsiteY30" fmla="*/ 1916105 h 3382518"/>
              <a:gd name="connsiteX31" fmla="*/ 21602 w 3481132"/>
              <a:gd name="connsiteY31" fmla="*/ 1639355 h 3382518"/>
              <a:gd name="connsiteX32" fmla="*/ 789135 w 3481132"/>
              <a:gd name="connsiteY32" fmla="*/ 1064809 h 3382518"/>
              <a:gd name="connsiteX33" fmla="*/ 863846 w 3481132"/>
              <a:gd name="connsiteY33" fmla="*/ 1049616 h 3382518"/>
              <a:gd name="connsiteX34" fmla="*/ 854994 w 3481132"/>
              <a:gd name="connsiteY34" fmla="*/ 1034107 h 3382518"/>
              <a:gd name="connsiteX35" fmla="*/ 689953 w 3481132"/>
              <a:gd name="connsiteY35" fmla="*/ 441384 h 3382518"/>
              <a:gd name="connsiteX36" fmla="*/ 1096476 w 3481132"/>
              <a:gd name="connsiteY36" fmla="*/ 341956 h 3382518"/>
              <a:gd name="connsiteX37" fmla="*/ 1276701 w 3481132"/>
              <a:gd name="connsiteY37" fmla="*/ 1053 h 3382518"/>
              <a:gd name="connsiteX38" fmla="*/ 2008239 w 3481132"/>
              <a:gd name="connsiteY38" fmla="*/ 481761 h 3382518"/>
              <a:gd name="connsiteX39" fmla="*/ 2048811 w 3481132"/>
              <a:gd name="connsiteY39" fmla="*/ 537641 h 3382518"/>
              <a:gd name="connsiteX40" fmla="*/ 2144047 w 3481132"/>
              <a:gd name="connsiteY40" fmla="*/ 463914 h 3382518"/>
              <a:gd name="connsiteX41" fmla="*/ 2707910 w 3481132"/>
              <a:gd name="connsiteY41" fmla="*/ 217707 h 3382518"/>
              <a:gd name="connsiteX42" fmla="*/ 2838437 w 3481132"/>
              <a:gd name="connsiteY42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2091040 w 3481132"/>
              <a:gd name="connsiteY5" fmla="*/ 1675784 h 3382518"/>
              <a:gd name="connsiteX6" fmla="*/ 2151781 w 3481132"/>
              <a:gd name="connsiteY6" fmla="*/ 1613532 h 3382518"/>
              <a:gd name="connsiteX7" fmla="*/ 2106143 w 3481132"/>
              <a:gd name="connsiteY7" fmla="*/ 1587957 h 3382518"/>
              <a:gd name="connsiteX8" fmla="*/ 1876656 w 3481132"/>
              <a:gd name="connsiteY8" fmla="*/ 1327084 h 3382518"/>
              <a:gd name="connsiteX9" fmla="*/ 1869497 w 3481132"/>
              <a:gd name="connsiteY9" fmla="*/ 1311248 h 3382518"/>
              <a:gd name="connsiteX10" fmla="*/ 2838437 w 3481132"/>
              <a:gd name="connsiteY10" fmla="*/ 240948 h 3382518"/>
              <a:gd name="connsiteX11" fmla="*/ 2863142 w 3481132"/>
              <a:gd name="connsiteY11" fmla="*/ 606358 h 3382518"/>
              <a:gd name="connsiteX12" fmla="*/ 3225875 w 3481132"/>
              <a:gd name="connsiteY12" fmla="*/ 737204 h 3382518"/>
              <a:gd name="connsiteX13" fmla="*/ 2912275 w 3481132"/>
              <a:gd name="connsiteY13" fmla="*/ 1458847 h 3382518"/>
              <a:gd name="connsiteX14" fmla="*/ 2874851 w 3481132"/>
              <a:gd name="connsiteY14" fmla="*/ 1502261 h 3382518"/>
              <a:gd name="connsiteX15" fmla="*/ 2898058 w 3481132"/>
              <a:gd name="connsiteY15" fmla="*/ 1513008 h 3382518"/>
              <a:gd name="connsiteX16" fmla="*/ 3449724 w 3481132"/>
              <a:gd name="connsiteY16" fmla="*/ 2071221 h 3382518"/>
              <a:gd name="connsiteX17" fmla="*/ 3127930 w 3481132"/>
              <a:gd name="connsiteY17" fmla="*/ 2338794 h 3382518"/>
              <a:gd name="connsiteX18" fmla="*/ 3115386 w 3481132"/>
              <a:gd name="connsiteY18" fmla="*/ 2724201 h 3382518"/>
              <a:gd name="connsiteX19" fmla="*/ 2332194 w 3481132"/>
              <a:gd name="connsiteY19" fmla="*/ 2648558 h 3382518"/>
              <a:gd name="connsiteX20" fmla="*/ 2206379 w 3481132"/>
              <a:gd name="connsiteY20" fmla="*/ 2588946 h 3382518"/>
              <a:gd name="connsiteX21" fmla="*/ 2191122 w 3481132"/>
              <a:gd name="connsiteY21" fmla="*/ 2727515 h 3382518"/>
              <a:gd name="connsiteX22" fmla="*/ 1976248 w 3481132"/>
              <a:gd name="connsiteY22" fmla="*/ 3304046 h 3382518"/>
              <a:gd name="connsiteX23" fmla="*/ 1588922 w 3481132"/>
              <a:gd name="connsiteY23" fmla="*/ 3145538 h 3382518"/>
              <a:gd name="connsiteX24" fmla="*/ 1242739 w 3481132"/>
              <a:gd name="connsiteY24" fmla="*/ 3315400 h 3382518"/>
              <a:gd name="connsiteX25" fmla="*/ 933493 w 3481132"/>
              <a:gd name="connsiteY25" fmla="*/ 2407888 h 3382518"/>
              <a:gd name="connsiteX26" fmla="*/ 940573 w 3481132"/>
              <a:gd name="connsiteY26" fmla="*/ 2345802 h 3382518"/>
              <a:gd name="connsiteX27" fmla="*/ 873780 w 3481132"/>
              <a:gd name="connsiteY27" fmla="*/ 2359655 h 3382518"/>
              <a:gd name="connsiteX28" fmla="*/ 259067 w 3481132"/>
              <a:gd name="connsiteY28" fmla="*/ 2333456 h 3382518"/>
              <a:gd name="connsiteX29" fmla="*/ 290127 w 3481132"/>
              <a:gd name="connsiteY29" fmla="*/ 1916105 h 3382518"/>
              <a:gd name="connsiteX30" fmla="*/ 21602 w 3481132"/>
              <a:gd name="connsiteY30" fmla="*/ 1639355 h 3382518"/>
              <a:gd name="connsiteX31" fmla="*/ 789135 w 3481132"/>
              <a:gd name="connsiteY31" fmla="*/ 1064809 h 3382518"/>
              <a:gd name="connsiteX32" fmla="*/ 863846 w 3481132"/>
              <a:gd name="connsiteY32" fmla="*/ 1049616 h 3382518"/>
              <a:gd name="connsiteX33" fmla="*/ 854994 w 3481132"/>
              <a:gd name="connsiteY33" fmla="*/ 1034107 h 3382518"/>
              <a:gd name="connsiteX34" fmla="*/ 689953 w 3481132"/>
              <a:gd name="connsiteY34" fmla="*/ 441384 h 3382518"/>
              <a:gd name="connsiteX35" fmla="*/ 1096476 w 3481132"/>
              <a:gd name="connsiteY35" fmla="*/ 341956 h 3382518"/>
              <a:gd name="connsiteX36" fmla="*/ 1276701 w 3481132"/>
              <a:gd name="connsiteY36" fmla="*/ 1053 h 3382518"/>
              <a:gd name="connsiteX37" fmla="*/ 2008239 w 3481132"/>
              <a:gd name="connsiteY37" fmla="*/ 481761 h 3382518"/>
              <a:gd name="connsiteX38" fmla="*/ 2048811 w 3481132"/>
              <a:gd name="connsiteY38" fmla="*/ 537641 h 3382518"/>
              <a:gd name="connsiteX39" fmla="*/ 2144047 w 3481132"/>
              <a:gd name="connsiteY39" fmla="*/ 463914 h 3382518"/>
              <a:gd name="connsiteX40" fmla="*/ 2707910 w 3481132"/>
              <a:gd name="connsiteY40" fmla="*/ 217707 h 3382518"/>
              <a:gd name="connsiteX41" fmla="*/ 2838437 w 3481132"/>
              <a:gd name="connsiteY41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2091040 w 3481132"/>
              <a:gd name="connsiteY4" fmla="*/ 1675784 h 3382518"/>
              <a:gd name="connsiteX5" fmla="*/ 2151781 w 3481132"/>
              <a:gd name="connsiteY5" fmla="*/ 1613532 h 3382518"/>
              <a:gd name="connsiteX6" fmla="*/ 2106143 w 3481132"/>
              <a:gd name="connsiteY6" fmla="*/ 1587957 h 3382518"/>
              <a:gd name="connsiteX7" fmla="*/ 1876656 w 3481132"/>
              <a:gd name="connsiteY7" fmla="*/ 1327084 h 3382518"/>
              <a:gd name="connsiteX8" fmla="*/ 1869497 w 3481132"/>
              <a:gd name="connsiteY8" fmla="*/ 1311248 h 3382518"/>
              <a:gd name="connsiteX9" fmla="*/ 2838437 w 3481132"/>
              <a:gd name="connsiteY9" fmla="*/ 240948 h 3382518"/>
              <a:gd name="connsiteX10" fmla="*/ 2863142 w 3481132"/>
              <a:gd name="connsiteY10" fmla="*/ 606358 h 3382518"/>
              <a:gd name="connsiteX11" fmla="*/ 3225875 w 3481132"/>
              <a:gd name="connsiteY11" fmla="*/ 737204 h 3382518"/>
              <a:gd name="connsiteX12" fmla="*/ 2912275 w 3481132"/>
              <a:gd name="connsiteY12" fmla="*/ 1458847 h 3382518"/>
              <a:gd name="connsiteX13" fmla="*/ 2874851 w 3481132"/>
              <a:gd name="connsiteY13" fmla="*/ 1502261 h 3382518"/>
              <a:gd name="connsiteX14" fmla="*/ 2898058 w 3481132"/>
              <a:gd name="connsiteY14" fmla="*/ 1513008 h 3382518"/>
              <a:gd name="connsiteX15" fmla="*/ 3449724 w 3481132"/>
              <a:gd name="connsiteY15" fmla="*/ 2071221 h 3382518"/>
              <a:gd name="connsiteX16" fmla="*/ 3127930 w 3481132"/>
              <a:gd name="connsiteY16" fmla="*/ 2338794 h 3382518"/>
              <a:gd name="connsiteX17" fmla="*/ 3115386 w 3481132"/>
              <a:gd name="connsiteY17" fmla="*/ 2724201 h 3382518"/>
              <a:gd name="connsiteX18" fmla="*/ 2332194 w 3481132"/>
              <a:gd name="connsiteY18" fmla="*/ 2648558 h 3382518"/>
              <a:gd name="connsiteX19" fmla="*/ 2206379 w 3481132"/>
              <a:gd name="connsiteY19" fmla="*/ 2588946 h 3382518"/>
              <a:gd name="connsiteX20" fmla="*/ 2191122 w 3481132"/>
              <a:gd name="connsiteY20" fmla="*/ 2727515 h 3382518"/>
              <a:gd name="connsiteX21" fmla="*/ 1976248 w 3481132"/>
              <a:gd name="connsiteY21" fmla="*/ 3304046 h 3382518"/>
              <a:gd name="connsiteX22" fmla="*/ 1588922 w 3481132"/>
              <a:gd name="connsiteY22" fmla="*/ 3145538 h 3382518"/>
              <a:gd name="connsiteX23" fmla="*/ 1242739 w 3481132"/>
              <a:gd name="connsiteY23" fmla="*/ 3315400 h 3382518"/>
              <a:gd name="connsiteX24" fmla="*/ 933493 w 3481132"/>
              <a:gd name="connsiteY24" fmla="*/ 2407888 h 3382518"/>
              <a:gd name="connsiteX25" fmla="*/ 940573 w 3481132"/>
              <a:gd name="connsiteY25" fmla="*/ 2345802 h 3382518"/>
              <a:gd name="connsiteX26" fmla="*/ 873780 w 3481132"/>
              <a:gd name="connsiteY26" fmla="*/ 2359655 h 3382518"/>
              <a:gd name="connsiteX27" fmla="*/ 259067 w 3481132"/>
              <a:gd name="connsiteY27" fmla="*/ 2333456 h 3382518"/>
              <a:gd name="connsiteX28" fmla="*/ 290127 w 3481132"/>
              <a:gd name="connsiteY28" fmla="*/ 1916105 h 3382518"/>
              <a:gd name="connsiteX29" fmla="*/ 21602 w 3481132"/>
              <a:gd name="connsiteY29" fmla="*/ 1639355 h 3382518"/>
              <a:gd name="connsiteX30" fmla="*/ 789135 w 3481132"/>
              <a:gd name="connsiteY30" fmla="*/ 1064809 h 3382518"/>
              <a:gd name="connsiteX31" fmla="*/ 863846 w 3481132"/>
              <a:gd name="connsiteY31" fmla="*/ 1049616 h 3382518"/>
              <a:gd name="connsiteX32" fmla="*/ 854994 w 3481132"/>
              <a:gd name="connsiteY32" fmla="*/ 1034107 h 3382518"/>
              <a:gd name="connsiteX33" fmla="*/ 689953 w 3481132"/>
              <a:gd name="connsiteY33" fmla="*/ 441384 h 3382518"/>
              <a:gd name="connsiteX34" fmla="*/ 1096476 w 3481132"/>
              <a:gd name="connsiteY34" fmla="*/ 341956 h 3382518"/>
              <a:gd name="connsiteX35" fmla="*/ 1276701 w 3481132"/>
              <a:gd name="connsiteY35" fmla="*/ 1053 h 3382518"/>
              <a:gd name="connsiteX36" fmla="*/ 2008239 w 3481132"/>
              <a:gd name="connsiteY36" fmla="*/ 481761 h 3382518"/>
              <a:gd name="connsiteX37" fmla="*/ 2048811 w 3481132"/>
              <a:gd name="connsiteY37" fmla="*/ 537641 h 3382518"/>
              <a:gd name="connsiteX38" fmla="*/ 2144047 w 3481132"/>
              <a:gd name="connsiteY38" fmla="*/ 463914 h 3382518"/>
              <a:gd name="connsiteX39" fmla="*/ 2707910 w 3481132"/>
              <a:gd name="connsiteY39" fmla="*/ 217707 h 3382518"/>
              <a:gd name="connsiteX40" fmla="*/ 2838437 w 3481132"/>
              <a:gd name="connsiteY40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091040 w 3481132"/>
              <a:gd name="connsiteY3" fmla="*/ 1675784 h 3382518"/>
              <a:gd name="connsiteX4" fmla="*/ 2151781 w 3481132"/>
              <a:gd name="connsiteY4" fmla="*/ 1613532 h 3382518"/>
              <a:gd name="connsiteX5" fmla="*/ 2106143 w 3481132"/>
              <a:gd name="connsiteY5" fmla="*/ 1587957 h 3382518"/>
              <a:gd name="connsiteX6" fmla="*/ 1876656 w 3481132"/>
              <a:gd name="connsiteY6" fmla="*/ 1327084 h 3382518"/>
              <a:gd name="connsiteX7" fmla="*/ 1869497 w 3481132"/>
              <a:gd name="connsiteY7" fmla="*/ 1311248 h 3382518"/>
              <a:gd name="connsiteX8" fmla="*/ 2838437 w 3481132"/>
              <a:gd name="connsiteY8" fmla="*/ 240948 h 3382518"/>
              <a:gd name="connsiteX9" fmla="*/ 2863142 w 3481132"/>
              <a:gd name="connsiteY9" fmla="*/ 606358 h 3382518"/>
              <a:gd name="connsiteX10" fmla="*/ 3225875 w 3481132"/>
              <a:gd name="connsiteY10" fmla="*/ 737204 h 3382518"/>
              <a:gd name="connsiteX11" fmla="*/ 2912275 w 3481132"/>
              <a:gd name="connsiteY11" fmla="*/ 1458847 h 3382518"/>
              <a:gd name="connsiteX12" fmla="*/ 2874851 w 3481132"/>
              <a:gd name="connsiteY12" fmla="*/ 1502261 h 3382518"/>
              <a:gd name="connsiteX13" fmla="*/ 2898058 w 3481132"/>
              <a:gd name="connsiteY13" fmla="*/ 1513008 h 3382518"/>
              <a:gd name="connsiteX14" fmla="*/ 3449724 w 3481132"/>
              <a:gd name="connsiteY14" fmla="*/ 2071221 h 3382518"/>
              <a:gd name="connsiteX15" fmla="*/ 3127930 w 3481132"/>
              <a:gd name="connsiteY15" fmla="*/ 2338794 h 3382518"/>
              <a:gd name="connsiteX16" fmla="*/ 3115386 w 3481132"/>
              <a:gd name="connsiteY16" fmla="*/ 2724201 h 3382518"/>
              <a:gd name="connsiteX17" fmla="*/ 2332194 w 3481132"/>
              <a:gd name="connsiteY17" fmla="*/ 2648558 h 3382518"/>
              <a:gd name="connsiteX18" fmla="*/ 2206379 w 3481132"/>
              <a:gd name="connsiteY18" fmla="*/ 2588946 h 3382518"/>
              <a:gd name="connsiteX19" fmla="*/ 2191122 w 3481132"/>
              <a:gd name="connsiteY19" fmla="*/ 2727515 h 3382518"/>
              <a:gd name="connsiteX20" fmla="*/ 1976248 w 3481132"/>
              <a:gd name="connsiteY20" fmla="*/ 3304046 h 3382518"/>
              <a:gd name="connsiteX21" fmla="*/ 1588922 w 3481132"/>
              <a:gd name="connsiteY21" fmla="*/ 3145538 h 3382518"/>
              <a:gd name="connsiteX22" fmla="*/ 1242739 w 3481132"/>
              <a:gd name="connsiteY22" fmla="*/ 3315400 h 3382518"/>
              <a:gd name="connsiteX23" fmla="*/ 933493 w 3481132"/>
              <a:gd name="connsiteY23" fmla="*/ 2407888 h 3382518"/>
              <a:gd name="connsiteX24" fmla="*/ 940573 w 3481132"/>
              <a:gd name="connsiteY24" fmla="*/ 2345802 h 3382518"/>
              <a:gd name="connsiteX25" fmla="*/ 873780 w 3481132"/>
              <a:gd name="connsiteY25" fmla="*/ 2359655 h 3382518"/>
              <a:gd name="connsiteX26" fmla="*/ 259067 w 3481132"/>
              <a:gd name="connsiteY26" fmla="*/ 2333456 h 3382518"/>
              <a:gd name="connsiteX27" fmla="*/ 290127 w 3481132"/>
              <a:gd name="connsiteY27" fmla="*/ 1916105 h 3382518"/>
              <a:gd name="connsiteX28" fmla="*/ 21602 w 3481132"/>
              <a:gd name="connsiteY28" fmla="*/ 1639355 h 3382518"/>
              <a:gd name="connsiteX29" fmla="*/ 789135 w 3481132"/>
              <a:gd name="connsiteY29" fmla="*/ 1064809 h 3382518"/>
              <a:gd name="connsiteX30" fmla="*/ 863846 w 3481132"/>
              <a:gd name="connsiteY30" fmla="*/ 1049616 h 3382518"/>
              <a:gd name="connsiteX31" fmla="*/ 854994 w 3481132"/>
              <a:gd name="connsiteY31" fmla="*/ 1034107 h 3382518"/>
              <a:gd name="connsiteX32" fmla="*/ 689953 w 3481132"/>
              <a:gd name="connsiteY32" fmla="*/ 441384 h 3382518"/>
              <a:gd name="connsiteX33" fmla="*/ 1096476 w 3481132"/>
              <a:gd name="connsiteY33" fmla="*/ 341956 h 3382518"/>
              <a:gd name="connsiteX34" fmla="*/ 1276701 w 3481132"/>
              <a:gd name="connsiteY34" fmla="*/ 1053 h 3382518"/>
              <a:gd name="connsiteX35" fmla="*/ 2008239 w 3481132"/>
              <a:gd name="connsiteY35" fmla="*/ 481761 h 3382518"/>
              <a:gd name="connsiteX36" fmla="*/ 2048811 w 3481132"/>
              <a:gd name="connsiteY36" fmla="*/ 537641 h 3382518"/>
              <a:gd name="connsiteX37" fmla="*/ 2144047 w 3481132"/>
              <a:gd name="connsiteY37" fmla="*/ 463914 h 3382518"/>
              <a:gd name="connsiteX38" fmla="*/ 2707910 w 3481132"/>
              <a:gd name="connsiteY38" fmla="*/ 217707 h 3382518"/>
              <a:gd name="connsiteX39" fmla="*/ 2838437 w 3481132"/>
              <a:gd name="connsiteY39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091040 w 3481132"/>
              <a:gd name="connsiteY3" fmla="*/ 1675784 h 3382518"/>
              <a:gd name="connsiteX4" fmla="*/ 2106143 w 3481132"/>
              <a:gd name="connsiteY4" fmla="*/ 1587957 h 3382518"/>
              <a:gd name="connsiteX5" fmla="*/ 1876656 w 3481132"/>
              <a:gd name="connsiteY5" fmla="*/ 1327084 h 3382518"/>
              <a:gd name="connsiteX6" fmla="*/ 1869497 w 3481132"/>
              <a:gd name="connsiteY6" fmla="*/ 1311248 h 3382518"/>
              <a:gd name="connsiteX7" fmla="*/ 2838437 w 3481132"/>
              <a:gd name="connsiteY7" fmla="*/ 240948 h 3382518"/>
              <a:gd name="connsiteX8" fmla="*/ 2863142 w 3481132"/>
              <a:gd name="connsiteY8" fmla="*/ 606358 h 3382518"/>
              <a:gd name="connsiteX9" fmla="*/ 3225875 w 3481132"/>
              <a:gd name="connsiteY9" fmla="*/ 737204 h 3382518"/>
              <a:gd name="connsiteX10" fmla="*/ 2912275 w 3481132"/>
              <a:gd name="connsiteY10" fmla="*/ 1458847 h 3382518"/>
              <a:gd name="connsiteX11" fmla="*/ 2874851 w 3481132"/>
              <a:gd name="connsiteY11" fmla="*/ 1502261 h 3382518"/>
              <a:gd name="connsiteX12" fmla="*/ 2898058 w 3481132"/>
              <a:gd name="connsiteY12" fmla="*/ 1513008 h 3382518"/>
              <a:gd name="connsiteX13" fmla="*/ 3449724 w 3481132"/>
              <a:gd name="connsiteY13" fmla="*/ 2071221 h 3382518"/>
              <a:gd name="connsiteX14" fmla="*/ 3127930 w 3481132"/>
              <a:gd name="connsiteY14" fmla="*/ 2338794 h 3382518"/>
              <a:gd name="connsiteX15" fmla="*/ 3115386 w 3481132"/>
              <a:gd name="connsiteY15" fmla="*/ 2724201 h 3382518"/>
              <a:gd name="connsiteX16" fmla="*/ 2332194 w 3481132"/>
              <a:gd name="connsiteY16" fmla="*/ 2648558 h 3382518"/>
              <a:gd name="connsiteX17" fmla="*/ 2206379 w 3481132"/>
              <a:gd name="connsiteY17" fmla="*/ 2588946 h 3382518"/>
              <a:gd name="connsiteX18" fmla="*/ 2191122 w 3481132"/>
              <a:gd name="connsiteY18" fmla="*/ 2727515 h 3382518"/>
              <a:gd name="connsiteX19" fmla="*/ 1976248 w 3481132"/>
              <a:gd name="connsiteY19" fmla="*/ 3304046 h 3382518"/>
              <a:gd name="connsiteX20" fmla="*/ 1588922 w 3481132"/>
              <a:gd name="connsiteY20" fmla="*/ 3145538 h 3382518"/>
              <a:gd name="connsiteX21" fmla="*/ 1242739 w 3481132"/>
              <a:gd name="connsiteY21" fmla="*/ 3315400 h 3382518"/>
              <a:gd name="connsiteX22" fmla="*/ 933493 w 3481132"/>
              <a:gd name="connsiteY22" fmla="*/ 2407888 h 3382518"/>
              <a:gd name="connsiteX23" fmla="*/ 940573 w 3481132"/>
              <a:gd name="connsiteY23" fmla="*/ 2345802 h 3382518"/>
              <a:gd name="connsiteX24" fmla="*/ 873780 w 3481132"/>
              <a:gd name="connsiteY24" fmla="*/ 2359655 h 3382518"/>
              <a:gd name="connsiteX25" fmla="*/ 259067 w 3481132"/>
              <a:gd name="connsiteY25" fmla="*/ 2333456 h 3382518"/>
              <a:gd name="connsiteX26" fmla="*/ 290127 w 3481132"/>
              <a:gd name="connsiteY26" fmla="*/ 1916105 h 3382518"/>
              <a:gd name="connsiteX27" fmla="*/ 21602 w 3481132"/>
              <a:gd name="connsiteY27" fmla="*/ 1639355 h 3382518"/>
              <a:gd name="connsiteX28" fmla="*/ 789135 w 3481132"/>
              <a:gd name="connsiteY28" fmla="*/ 1064809 h 3382518"/>
              <a:gd name="connsiteX29" fmla="*/ 863846 w 3481132"/>
              <a:gd name="connsiteY29" fmla="*/ 1049616 h 3382518"/>
              <a:gd name="connsiteX30" fmla="*/ 854994 w 3481132"/>
              <a:gd name="connsiteY30" fmla="*/ 1034107 h 3382518"/>
              <a:gd name="connsiteX31" fmla="*/ 689953 w 3481132"/>
              <a:gd name="connsiteY31" fmla="*/ 441384 h 3382518"/>
              <a:gd name="connsiteX32" fmla="*/ 1096476 w 3481132"/>
              <a:gd name="connsiteY32" fmla="*/ 341956 h 3382518"/>
              <a:gd name="connsiteX33" fmla="*/ 1276701 w 3481132"/>
              <a:gd name="connsiteY33" fmla="*/ 1053 h 3382518"/>
              <a:gd name="connsiteX34" fmla="*/ 2008239 w 3481132"/>
              <a:gd name="connsiteY34" fmla="*/ 481761 h 3382518"/>
              <a:gd name="connsiteX35" fmla="*/ 2048811 w 3481132"/>
              <a:gd name="connsiteY35" fmla="*/ 537641 h 3382518"/>
              <a:gd name="connsiteX36" fmla="*/ 2144047 w 3481132"/>
              <a:gd name="connsiteY36" fmla="*/ 463914 h 3382518"/>
              <a:gd name="connsiteX37" fmla="*/ 2707910 w 3481132"/>
              <a:gd name="connsiteY37" fmla="*/ 217707 h 3382518"/>
              <a:gd name="connsiteX38" fmla="*/ 2838437 w 3481132"/>
              <a:gd name="connsiteY38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106143 w 3481132"/>
              <a:gd name="connsiteY3" fmla="*/ 1587957 h 3382518"/>
              <a:gd name="connsiteX4" fmla="*/ 1876656 w 3481132"/>
              <a:gd name="connsiteY4" fmla="*/ 1327084 h 3382518"/>
              <a:gd name="connsiteX5" fmla="*/ 1869497 w 3481132"/>
              <a:gd name="connsiteY5" fmla="*/ 1311248 h 3382518"/>
              <a:gd name="connsiteX6" fmla="*/ 2838437 w 3481132"/>
              <a:gd name="connsiteY6" fmla="*/ 240948 h 3382518"/>
              <a:gd name="connsiteX7" fmla="*/ 2863142 w 3481132"/>
              <a:gd name="connsiteY7" fmla="*/ 606358 h 3382518"/>
              <a:gd name="connsiteX8" fmla="*/ 3225875 w 3481132"/>
              <a:gd name="connsiteY8" fmla="*/ 737204 h 3382518"/>
              <a:gd name="connsiteX9" fmla="*/ 2912275 w 3481132"/>
              <a:gd name="connsiteY9" fmla="*/ 1458847 h 3382518"/>
              <a:gd name="connsiteX10" fmla="*/ 2874851 w 3481132"/>
              <a:gd name="connsiteY10" fmla="*/ 1502261 h 3382518"/>
              <a:gd name="connsiteX11" fmla="*/ 2898058 w 3481132"/>
              <a:gd name="connsiteY11" fmla="*/ 1513008 h 3382518"/>
              <a:gd name="connsiteX12" fmla="*/ 3449724 w 3481132"/>
              <a:gd name="connsiteY12" fmla="*/ 2071221 h 3382518"/>
              <a:gd name="connsiteX13" fmla="*/ 3127930 w 3481132"/>
              <a:gd name="connsiteY13" fmla="*/ 2338794 h 3382518"/>
              <a:gd name="connsiteX14" fmla="*/ 3115386 w 3481132"/>
              <a:gd name="connsiteY14" fmla="*/ 2724201 h 3382518"/>
              <a:gd name="connsiteX15" fmla="*/ 2332194 w 3481132"/>
              <a:gd name="connsiteY15" fmla="*/ 2648558 h 3382518"/>
              <a:gd name="connsiteX16" fmla="*/ 2206379 w 3481132"/>
              <a:gd name="connsiteY16" fmla="*/ 2588946 h 3382518"/>
              <a:gd name="connsiteX17" fmla="*/ 2191122 w 3481132"/>
              <a:gd name="connsiteY17" fmla="*/ 2727515 h 3382518"/>
              <a:gd name="connsiteX18" fmla="*/ 1976248 w 3481132"/>
              <a:gd name="connsiteY18" fmla="*/ 3304046 h 3382518"/>
              <a:gd name="connsiteX19" fmla="*/ 1588922 w 3481132"/>
              <a:gd name="connsiteY19" fmla="*/ 3145538 h 3382518"/>
              <a:gd name="connsiteX20" fmla="*/ 1242739 w 3481132"/>
              <a:gd name="connsiteY20" fmla="*/ 3315400 h 3382518"/>
              <a:gd name="connsiteX21" fmla="*/ 933493 w 3481132"/>
              <a:gd name="connsiteY21" fmla="*/ 2407888 h 3382518"/>
              <a:gd name="connsiteX22" fmla="*/ 940573 w 3481132"/>
              <a:gd name="connsiteY22" fmla="*/ 2345802 h 3382518"/>
              <a:gd name="connsiteX23" fmla="*/ 873780 w 3481132"/>
              <a:gd name="connsiteY23" fmla="*/ 2359655 h 3382518"/>
              <a:gd name="connsiteX24" fmla="*/ 259067 w 3481132"/>
              <a:gd name="connsiteY24" fmla="*/ 2333456 h 3382518"/>
              <a:gd name="connsiteX25" fmla="*/ 290127 w 3481132"/>
              <a:gd name="connsiteY25" fmla="*/ 1916105 h 3382518"/>
              <a:gd name="connsiteX26" fmla="*/ 21602 w 3481132"/>
              <a:gd name="connsiteY26" fmla="*/ 1639355 h 3382518"/>
              <a:gd name="connsiteX27" fmla="*/ 789135 w 3481132"/>
              <a:gd name="connsiteY27" fmla="*/ 1064809 h 3382518"/>
              <a:gd name="connsiteX28" fmla="*/ 863846 w 3481132"/>
              <a:gd name="connsiteY28" fmla="*/ 1049616 h 3382518"/>
              <a:gd name="connsiteX29" fmla="*/ 854994 w 3481132"/>
              <a:gd name="connsiteY29" fmla="*/ 1034107 h 3382518"/>
              <a:gd name="connsiteX30" fmla="*/ 689953 w 3481132"/>
              <a:gd name="connsiteY30" fmla="*/ 441384 h 3382518"/>
              <a:gd name="connsiteX31" fmla="*/ 1096476 w 3481132"/>
              <a:gd name="connsiteY31" fmla="*/ 341956 h 3382518"/>
              <a:gd name="connsiteX32" fmla="*/ 1276701 w 3481132"/>
              <a:gd name="connsiteY32" fmla="*/ 1053 h 3382518"/>
              <a:gd name="connsiteX33" fmla="*/ 2008239 w 3481132"/>
              <a:gd name="connsiteY33" fmla="*/ 481761 h 3382518"/>
              <a:gd name="connsiteX34" fmla="*/ 2048811 w 3481132"/>
              <a:gd name="connsiteY34" fmla="*/ 537641 h 3382518"/>
              <a:gd name="connsiteX35" fmla="*/ 2144047 w 3481132"/>
              <a:gd name="connsiteY35" fmla="*/ 463914 h 3382518"/>
              <a:gd name="connsiteX36" fmla="*/ 2707910 w 3481132"/>
              <a:gd name="connsiteY36" fmla="*/ 217707 h 3382518"/>
              <a:gd name="connsiteX37" fmla="*/ 2838437 w 3481132"/>
              <a:gd name="connsiteY37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876656 w 3481132"/>
              <a:gd name="connsiteY3" fmla="*/ 1327084 h 3382518"/>
              <a:gd name="connsiteX4" fmla="*/ 1869497 w 3481132"/>
              <a:gd name="connsiteY4" fmla="*/ 1311248 h 3382518"/>
              <a:gd name="connsiteX5" fmla="*/ 2838437 w 3481132"/>
              <a:gd name="connsiteY5" fmla="*/ 240948 h 3382518"/>
              <a:gd name="connsiteX6" fmla="*/ 2863142 w 3481132"/>
              <a:gd name="connsiteY6" fmla="*/ 606358 h 3382518"/>
              <a:gd name="connsiteX7" fmla="*/ 3225875 w 3481132"/>
              <a:gd name="connsiteY7" fmla="*/ 737204 h 3382518"/>
              <a:gd name="connsiteX8" fmla="*/ 2912275 w 3481132"/>
              <a:gd name="connsiteY8" fmla="*/ 1458847 h 3382518"/>
              <a:gd name="connsiteX9" fmla="*/ 2874851 w 3481132"/>
              <a:gd name="connsiteY9" fmla="*/ 1502261 h 3382518"/>
              <a:gd name="connsiteX10" fmla="*/ 2898058 w 3481132"/>
              <a:gd name="connsiteY10" fmla="*/ 1513008 h 3382518"/>
              <a:gd name="connsiteX11" fmla="*/ 3449724 w 3481132"/>
              <a:gd name="connsiteY11" fmla="*/ 2071221 h 3382518"/>
              <a:gd name="connsiteX12" fmla="*/ 3127930 w 3481132"/>
              <a:gd name="connsiteY12" fmla="*/ 2338794 h 3382518"/>
              <a:gd name="connsiteX13" fmla="*/ 3115386 w 3481132"/>
              <a:gd name="connsiteY13" fmla="*/ 2724201 h 3382518"/>
              <a:gd name="connsiteX14" fmla="*/ 2332194 w 3481132"/>
              <a:gd name="connsiteY14" fmla="*/ 2648558 h 3382518"/>
              <a:gd name="connsiteX15" fmla="*/ 2206379 w 3481132"/>
              <a:gd name="connsiteY15" fmla="*/ 2588946 h 3382518"/>
              <a:gd name="connsiteX16" fmla="*/ 2191122 w 3481132"/>
              <a:gd name="connsiteY16" fmla="*/ 2727515 h 3382518"/>
              <a:gd name="connsiteX17" fmla="*/ 1976248 w 3481132"/>
              <a:gd name="connsiteY17" fmla="*/ 3304046 h 3382518"/>
              <a:gd name="connsiteX18" fmla="*/ 1588922 w 3481132"/>
              <a:gd name="connsiteY18" fmla="*/ 3145538 h 3382518"/>
              <a:gd name="connsiteX19" fmla="*/ 1242739 w 3481132"/>
              <a:gd name="connsiteY19" fmla="*/ 3315400 h 3382518"/>
              <a:gd name="connsiteX20" fmla="*/ 933493 w 3481132"/>
              <a:gd name="connsiteY20" fmla="*/ 2407888 h 3382518"/>
              <a:gd name="connsiteX21" fmla="*/ 940573 w 3481132"/>
              <a:gd name="connsiteY21" fmla="*/ 2345802 h 3382518"/>
              <a:gd name="connsiteX22" fmla="*/ 873780 w 3481132"/>
              <a:gd name="connsiteY22" fmla="*/ 2359655 h 3382518"/>
              <a:gd name="connsiteX23" fmla="*/ 259067 w 3481132"/>
              <a:gd name="connsiteY23" fmla="*/ 2333456 h 3382518"/>
              <a:gd name="connsiteX24" fmla="*/ 290127 w 3481132"/>
              <a:gd name="connsiteY24" fmla="*/ 1916105 h 3382518"/>
              <a:gd name="connsiteX25" fmla="*/ 21602 w 3481132"/>
              <a:gd name="connsiteY25" fmla="*/ 1639355 h 3382518"/>
              <a:gd name="connsiteX26" fmla="*/ 789135 w 3481132"/>
              <a:gd name="connsiteY26" fmla="*/ 1064809 h 3382518"/>
              <a:gd name="connsiteX27" fmla="*/ 863846 w 3481132"/>
              <a:gd name="connsiteY27" fmla="*/ 1049616 h 3382518"/>
              <a:gd name="connsiteX28" fmla="*/ 854994 w 3481132"/>
              <a:gd name="connsiteY28" fmla="*/ 1034107 h 3382518"/>
              <a:gd name="connsiteX29" fmla="*/ 689953 w 3481132"/>
              <a:gd name="connsiteY29" fmla="*/ 441384 h 3382518"/>
              <a:gd name="connsiteX30" fmla="*/ 1096476 w 3481132"/>
              <a:gd name="connsiteY30" fmla="*/ 341956 h 3382518"/>
              <a:gd name="connsiteX31" fmla="*/ 1276701 w 3481132"/>
              <a:gd name="connsiteY31" fmla="*/ 1053 h 3382518"/>
              <a:gd name="connsiteX32" fmla="*/ 2008239 w 3481132"/>
              <a:gd name="connsiteY32" fmla="*/ 481761 h 3382518"/>
              <a:gd name="connsiteX33" fmla="*/ 2048811 w 3481132"/>
              <a:gd name="connsiteY33" fmla="*/ 537641 h 3382518"/>
              <a:gd name="connsiteX34" fmla="*/ 2144047 w 3481132"/>
              <a:gd name="connsiteY34" fmla="*/ 463914 h 3382518"/>
              <a:gd name="connsiteX35" fmla="*/ 2707910 w 3481132"/>
              <a:gd name="connsiteY35" fmla="*/ 217707 h 3382518"/>
              <a:gd name="connsiteX36" fmla="*/ 2838437 w 3481132"/>
              <a:gd name="connsiteY36" fmla="*/ 240948 h 3382518"/>
              <a:gd name="connsiteX0" fmla="*/ 1876656 w 3481132"/>
              <a:gd name="connsiteY0" fmla="*/ 1327084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876656 w 3481132"/>
              <a:gd name="connsiteY3" fmla="*/ 1327084 h 3382518"/>
              <a:gd name="connsiteX4" fmla="*/ 2838437 w 3481132"/>
              <a:gd name="connsiteY4" fmla="*/ 240948 h 3382518"/>
              <a:gd name="connsiteX5" fmla="*/ 2863142 w 3481132"/>
              <a:gd name="connsiteY5" fmla="*/ 606358 h 3382518"/>
              <a:gd name="connsiteX6" fmla="*/ 3225875 w 3481132"/>
              <a:gd name="connsiteY6" fmla="*/ 737204 h 3382518"/>
              <a:gd name="connsiteX7" fmla="*/ 2912275 w 3481132"/>
              <a:gd name="connsiteY7" fmla="*/ 1458847 h 3382518"/>
              <a:gd name="connsiteX8" fmla="*/ 2874851 w 3481132"/>
              <a:gd name="connsiteY8" fmla="*/ 1502261 h 3382518"/>
              <a:gd name="connsiteX9" fmla="*/ 2898058 w 3481132"/>
              <a:gd name="connsiteY9" fmla="*/ 1513008 h 3382518"/>
              <a:gd name="connsiteX10" fmla="*/ 3449724 w 3481132"/>
              <a:gd name="connsiteY10" fmla="*/ 2071221 h 3382518"/>
              <a:gd name="connsiteX11" fmla="*/ 3127930 w 3481132"/>
              <a:gd name="connsiteY11" fmla="*/ 2338794 h 3382518"/>
              <a:gd name="connsiteX12" fmla="*/ 3115386 w 3481132"/>
              <a:gd name="connsiteY12" fmla="*/ 2724201 h 3382518"/>
              <a:gd name="connsiteX13" fmla="*/ 2332194 w 3481132"/>
              <a:gd name="connsiteY13" fmla="*/ 2648558 h 3382518"/>
              <a:gd name="connsiteX14" fmla="*/ 2206379 w 3481132"/>
              <a:gd name="connsiteY14" fmla="*/ 2588946 h 3382518"/>
              <a:gd name="connsiteX15" fmla="*/ 2191122 w 3481132"/>
              <a:gd name="connsiteY15" fmla="*/ 2727515 h 3382518"/>
              <a:gd name="connsiteX16" fmla="*/ 1976248 w 3481132"/>
              <a:gd name="connsiteY16" fmla="*/ 3304046 h 3382518"/>
              <a:gd name="connsiteX17" fmla="*/ 1588922 w 3481132"/>
              <a:gd name="connsiteY17" fmla="*/ 3145538 h 3382518"/>
              <a:gd name="connsiteX18" fmla="*/ 1242739 w 3481132"/>
              <a:gd name="connsiteY18" fmla="*/ 3315400 h 3382518"/>
              <a:gd name="connsiteX19" fmla="*/ 933493 w 3481132"/>
              <a:gd name="connsiteY19" fmla="*/ 2407888 h 3382518"/>
              <a:gd name="connsiteX20" fmla="*/ 940573 w 3481132"/>
              <a:gd name="connsiteY20" fmla="*/ 2345802 h 3382518"/>
              <a:gd name="connsiteX21" fmla="*/ 873780 w 3481132"/>
              <a:gd name="connsiteY21" fmla="*/ 2359655 h 3382518"/>
              <a:gd name="connsiteX22" fmla="*/ 259067 w 3481132"/>
              <a:gd name="connsiteY22" fmla="*/ 2333456 h 3382518"/>
              <a:gd name="connsiteX23" fmla="*/ 290127 w 3481132"/>
              <a:gd name="connsiteY23" fmla="*/ 1916105 h 3382518"/>
              <a:gd name="connsiteX24" fmla="*/ 21602 w 3481132"/>
              <a:gd name="connsiteY24" fmla="*/ 1639355 h 3382518"/>
              <a:gd name="connsiteX25" fmla="*/ 789135 w 3481132"/>
              <a:gd name="connsiteY25" fmla="*/ 1064809 h 3382518"/>
              <a:gd name="connsiteX26" fmla="*/ 863846 w 3481132"/>
              <a:gd name="connsiteY26" fmla="*/ 1049616 h 3382518"/>
              <a:gd name="connsiteX27" fmla="*/ 854994 w 3481132"/>
              <a:gd name="connsiteY27" fmla="*/ 1034107 h 3382518"/>
              <a:gd name="connsiteX28" fmla="*/ 689953 w 3481132"/>
              <a:gd name="connsiteY28" fmla="*/ 441384 h 3382518"/>
              <a:gd name="connsiteX29" fmla="*/ 1096476 w 3481132"/>
              <a:gd name="connsiteY29" fmla="*/ 341956 h 3382518"/>
              <a:gd name="connsiteX30" fmla="*/ 1276701 w 3481132"/>
              <a:gd name="connsiteY30" fmla="*/ 1053 h 3382518"/>
              <a:gd name="connsiteX31" fmla="*/ 2008239 w 3481132"/>
              <a:gd name="connsiteY31" fmla="*/ 481761 h 3382518"/>
              <a:gd name="connsiteX32" fmla="*/ 2048811 w 3481132"/>
              <a:gd name="connsiteY32" fmla="*/ 537641 h 3382518"/>
              <a:gd name="connsiteX33" fmla="*/ 2144047 w 3481132"/>
              <a:gd name="connsiteY33" fmla="*/ 463914 h 3382518"/>
              <a:gd name="connsiteX34" fmla="*/ 2707910 w 3481132"/>
              <a:gd name="connsiteY34" fmla="*/ 217707 h 3382518"/>
              <a:gd name="connsiteX35" fmla="*/ 2838437 w 3481132"/>
              <a:gd name="connsiteY35" fmla="*/ 240948 h 3382518"/>
              <a:gd name="connsiteX0" fmla="*/ 1876656 w 3481132"/>
              <a:gd name="connsiteY0" fmla="*/ 1327084 h 3382518"/>
              <a:gd name="connsiteX1" fmla="*/ 1858442 w 3481132"/>
              <a:gd name="connsiteY1" fmla="*/ 1321044 h 3382518"/>
              <a:gd name="connsiteX2" fmla="*/ 1876656 w 3481132"/>
              <a:gd name="connsiteY2" fmla="*/ 1327084 h 3382518"/>
              <a:gd name="connsiteX3" fmla="*/ 2838437 w 3481132"/>
              <a:gd name="connsiteY3" fmla="*/ 240948 h 3382518"/>
              <a:gd name="connsiteX4" fmla="*/ 2863142 w 3481132"/>
              <a:gd name="connsiteY4" fmla="*/ 606358 h 3382518"/>
              <a:gd name="connsiteX5" fmla="*/ 3225875 w 3481132"/>
              <a:gd name="connsiteY5" fmla="*/ 737204 h 3382518"/>
              <a:gd name="connsiteX6" fmla="*/ 2912275 w 3481132"/>
              <a:gd name="connsiteY6" fmla="*/ 1458847 h 3382518"/>
              <a:gd name="connsiteX7" fmla="*/ 2874851 w 3481132"/>
              <a:gd name="connsiteY7" fmla="*/ 1502261 h 3382518"/>
              <a:gd name="connsiteX8" fmla="*/ 2898058 w 3481132"/>
              <a:gd name="connsiteY8" fmla="*/ 1513008 h 3382518"/>
              <a:gd name="connsiteX9" fmla="*/ 3449724 w 3481132"/>
              <a:gd name="connsiteY9" fmla="*/ 2071221 h 3382518"/>
              <a:gd name="connsiteX10" fmla="*/ 3127930 w 3481132"/>
              <a:gd name="connsiteY10" fmla="*/ 2338794 h 3382518"/>
              <a:gd name="connsiteX11" fmla="*/ 3115386 w 3481132"/>
              <a:gd name="connsiteY11" fmla="*/ 2724201 h 3382518"/>
              <a:gd name="connsiteX12" fmla="*/ 2332194 w 3481132"/>
              <a:gd name="connsiteY12" fmla="*/ 2648558 h 3382518"/>
              <a:gd name="connsiteX13" fmla="*/ 2206379 w 3481132"/>
              <a:gd name="connsiteY13" fmla="*/ 2588946 h 3382518"/>
              <a:gd name="connsiteX14" fmla="*/ 2191122 w 3481132"/>
              <a:gd name="connsiteY14" fmla="*/ 2727515 h 3382518"/>
              <a:gd name="connsiteX15" fmla="*/ 1976248 w 3481132"/>
              <a:gd name="connsiteY15" fmla="*/ 3304046 h 3382518"/>
              <a:gd name="connsiteX16" fmla="*/ 1588922 w 3481132"/>
              <a:gd name="connsiteY16" fmla="*/ 3145538 h 3382518"/>
              <a:gd name="connsiteX17" fmla="*/ 1242739 w 3481132"/>
              <a:gd name="connsiteY17" fmla="*/ 3315400 h 3382518"/>
              <a:gd name="connsiteX18" fmla="*/ 933493 w 3481132"/>
              <a:gd name="connsiteY18" fmla="*/ 2407888 h 3382518"/>
              <a:gd name="connsiteX19" fmla="*/ 940573 w 3481132"/>
              <a:gd name="connsiteY19" fmla="*/ 2345802 h 3382518"/>
              <a:gd name="connsiteX20" fmla="*/ 873780 w 3481132"/>
              <a:gd name="connsiteY20" fmla="*/ 2359655 h 3382518"/>
              <a:gd name="connsiteX21" fmla="*/ 259067 w 3481132"/>
              <a:gd name="connsiteY21" fmla="*/ 2333456 h 3382518"/>
              <a:gd name="connsiteX22" fmla="*/ 290127 w 3481132"/>
              <a:gd name="connsiteY22" fmla="*/ 1916105 h 3382518"/>
              <a:gd name="connsiteX23" fmla="*/ 21602 w 3481132"/>
              <a:gd name="connsiteY23" fmla="*/ 1639355 h 3382518"/>
              <a:gd name="connsiteX24" fmla="*/ 789135 w 3481132"/>
              <a:gd name="connsiteY24" fmla="*/ 1064809 h 3382518"/>
              <a:gd name="connsiteX25" fmla="*/ 863846 w 3481132"/>
              <a:gd name="connsiteY25" fmla="*/ 1049616 h 3382518"/>
              <a:gd name="connsiteX26" fmla="*/ 854994 w 3481132"/>
              <a:gd name="connsiteY26" fmla="*/ 1034107 h 3382518"/>
              <a:gd name="connsiteX27" fmla="*/ 689953 w 3481132"/>
              <a:gd name="connsiteY27" fmla="*/ 441384 h 3382518"/>
              <a:gd name="connsiteX28" fmla="*/ 1096476 w 3481132"/>
              <a:gd name="connsiteY28" fmla="*/ 341956 h 3382518"/>
              <a:gd name="connsiteX29" fmla="*/ 1276701 w 3481132"/>
              <a:gd name="connsiteY29" fmla="*/ 1053 h 3382518"/>
              <a:gd name="connsiteX30" fmla="*/ 2008239 w 3481132"/>
              <a:gd name="connsiteY30" fmla="*/ 481761 h 3382518"/>
              <a:gd name="connsiteX31" fmla="*/ 2048811 w 3481132"/>
              <a:gd name="connsiteY31" fmla="*/ 537641 h 3382518"/>
              <a:gd name="connsiteX32" fmla="*/ 2144047 w 3481132"/>
              <a:gd name="connsiteY32" fmla="*/ 463914 h 3382518"/>
              <a:gd name="connsiteX33" fmla="*/ 2707910 w 3481132"/>
              <a:gd name="connsiteY33" fmla="*/ 217707 h 3382518"/>
              <a:gd name="connsiteX34" fmla="*/ 2838437 w 3481132"/>
              <a:gd name="connsiteY34" fmla="*/ 240948 h 3382518"/>
              <a:gd name="connsiteX0" fmla="*/ 2838437 w 3481132"/>
              <a:gd name="connsiteY0" fmla="*/ 240948 h 3382518"/>
              <a:gd name="connsiteX1" fmla="*/ 2863142 w 3481132"/>
              <a:gd name="connsiteY1" fmla="*/ 606358 h 3382518"/>
              <a:gd name="connsiteX2" fmla="*/ 3225875 w 3481132"/>
              <a:gd name="connsiteY2" fmla="*/ 737204 h 3382518"/>
              <a:gd name="connsiteX3" fmla="*/ 2912275 w 3481132"/>
              <a:gd name="connsiteY3" fmla="*/ 1458847 h 3382518"/>
              <a:gd name="connsiteX4" fmla="*/ 2874851 w 3481132"/>
              <a:gd name="connsiteY4" fmla="*/ 1502261 h 3382518"/>
              <a:gd name="connsiteX5" fmla="*/ 2898058 w 3481132"/>
              <a:gd name="connsiteY5" fmla="*/ 1513008 h 3382518"/>
              <a:gd name="connsiteX6" fmla="*/ 3449724 w 3481132"/>
              <a:gd name="connsiteY6" fmla="*/ 2071221 h 3382518"/>
              <a:gd name="connsiteX7" fmla="*/ 3127930 w 3481132"/>
              <a:gd name="connsiteY7" fmla="*/ 2338794 h 3382518"/>
              <a:gd name="connsiteX8" fmla="*/ 3115386 w 3481132"/>
              <a:gd name="connsiteY8" fmla="*/ 2724201 h 3382518"/>
              <a:gd name="connsiteX9" fmla="*/ 2332194 w 3481132"/>
              <a:gd name="connsiteY9" fmla="*/ 2648558 h 3382518"/>
              <a:gd name="connsiteX10" fmla="*/ 2206379 w 3481132"/>
              <a:gd name="connsiteY10" fmla="*/ 2588946 h 3382518"/>
              <a:gd name="connsiteX11" fmla="*/ 2191122 w 3481132"/>
              <a:gd name="connsiteY11" fmla="*/ 2727515 h 3382518"/>
              <a:gd name="connsiteX12" fmla="*/ 1976248 w 3481132"/>
              <a:gd name="connsiteY12" fmla="*/ 3304046 h 3382518"/>
              <a:gd name="connsiteX13" fmla="*/ 1588922 w 3481132"/>
              <a:gd name="connsiteY13" fmla="*/ 3145538 h 3382518"/>
              <a:gd name="connsiteX14" fmla="*/ 1242739 w 3481132"/>
              <a:gd name="connsiteY14" fmla="*/ 3315400 h 3382518"/>
              <a:gd name="connsiteX15" fmla="*/ 933493 w 3481132"/>
              <a:gd name="connsiteY15" fmla="*/ 2407888 h 3382518"/>
              <a:gd name="connsiteX16" fmla="*/ 940573 w 3481132"/>
              <a:gd name="connsiteY16" fmla="*/ 2345802 h 3382518"/>
              <a:gd name="connsiteX17" fmla="*/ 873780 w 3481132"/>
              <a:gd name="connsiteY17" fmla="*/ 2359655 h 3382518"/>
              <a:gd name="connsiteX18" fmla="*/ 259067 w 3481132"/>
              <a:gd name="connsiteY18" fmla="*/ 2333456 h 3382518"/>
              <a:gd name="connsiteX19" fmla="*/ 290127 w 3481132"/>
              <a:gd name="connsiteY19" fmla="*/ 1916105 h 3382518"/>
              <a:gd name="connsiteX20" fmla="*/ 21602 w 3481132"/>
              <a:gd name="connsiteY20" fmla="*/ 1639355 h 3382518"/>
              <a:gd name="connsiteX21" fmla="*/ 789135 w 3481132"/>
              <a:gd name="connsiteY21" fmla="*/ 1064809 h 3382518"/>
              <a:gd name="connsiteX22" fmla="*/ 863846 w 3481132"/>
              <a:gd name="connsiteY22" fmla="*/ 1049616 h 3382518"/>
              <a:gd name="connsiteX23" fmla="*/ 854994 w 3481132"/>
              <a:gd name="connsiteY23" fmla="*/ 1034107 h 3382518"/>
              <a:gd name="connsiteX24" fmla="*/ 689953 w 3481132"/>
              <a:gd name="connsiteY24" fmla="*/ 441384 h 3382518"/>
              <a:gd name="connsiteX25" fmla="*/ 1096476 w 3481132"/>
              <a:gd name="connsiteY25" fmla="*/ 341956 h 3382518"/>
              <a:gd name="connsiteX26" fmla="*/ 1276701 w 3481132"/>
              <a:gd name="connsiteY26" fmla="*/ 1053 h 3382518"/>
              <a:gd name="connsiteX27" fmla="*/ 2008239 w 3481132"/>
              <a:gd name="connsiteY27" fmla="*/ 481761 h 3382518"/>
              <a:gd name="connsiteX28" fmla="*/ 2048811 w 3481132"/>
              <a:gd name="connsiteY28" fmla="*/ 537641 h 3382518"/>
              <a:gd name="connsiteX29" fmla="*/ 2144047 w 3481132"/>
              <a:gd name="connsiteY29" fmla="*/ 463914 h 3382518"/>
              <a:gd name="connsiteX30" fmla="*/ 2707910 w 3481132"/>
              <a:gd name="connsiteY30" fmla="*/ 217707 h 3382518"/>
              <a:gd name="connsiteX31" fmla="*/ 2838437 w 3481132"/>
              <a:gd name="connsiteY31" fmla="*/ 240948 h 3382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481132" h="3382518">
                <a:moveTo>
                  <a:pt x="2838437" y="240948"/>
                </a:moveTo>
                <a:cubicBezTo>
                  <a:pt x="2874834" y="291807"/>
                  <a:pt x="2863048" y="408797"/>
                  <a:pt x="2863142" y="606358"/>
                </a:cubicBezTo>
                <a:cubicBezTo>
                  <a:pt x="3114054" y="601277"/>
                  <a:pt x="3211587" y="543757"/>
                  <a:pt x="3225875" y="737204"/>
                </a:cubicBezTo>
                <a:cubicBezTo>
                  <a:pt x="3235274" y="864460"/>
                  <a:pt x="3106680" y="1214335"/>
                  <a:pt x="2912275" y="1458847"/>
                </a:cubicBezTo>
                <a:lnTo>
                  <a:pt x="2874851" y="1502261"/>
                </a:lnTo>
                <a:lnTo>
                  <a:pt x="2898058" y="1513008"/>
                </a:lnTo>
                <a:cubicBezTo>
                  <a:pt x="3144202" y="1655474"/>
                  <a:pt x="3362257" y="1915643"/>
                  <a:pt x="3449724" y="2071221"/>
                </a:cubicBezTo>
                <a:cubicBezTo>
                  <a:pt x="3542376" y="2236019"/>
                  <a:pt x="3428559" y="2241121"/>
                  <a:pt x="3127930" y="2338794"/>
                </a:cubicBezTo>
                <a:cubicBezTo>
                  <a:pt x="3210180" y="2575897"/>
                  <a:pt x="3294987" y="2650924"/>
                  <a:pt x="3115386" y="2724201"/>
                </a:cubicBezTo>
                <a:cubicBezTo>
                  <a:pt x="2997239" y="2772405"/>
                  <a:pt x="2624757" y="2758036"/>
                  <a:pt x="2332194" y="2648558"/>
                </a:cubicBezTo>
                <a:lnTo>
                  <a:pt x="2206379" y="2588946"/>
                </a:lnTo>
                <a:lnTo>
                  <a:pt x="2191122" y="2727515"/>
                </a:lnTo>
                <a:cubicBezTo>
                  <a:pt x="2150201" y="2958398"/>
                  <a:pt x="2053291" y="3183832"/>
                  <a:pt x="1976248" y="3304046"/>
                </a:cubicBezTo>
                <a:cubicBezTo>
                  <a:pt x="1874237" y="3463221"/>
                  <a:pt x="1816298" y="3365122"/>
                  <a:pt x="1588922" y="3145538"/>
                </a:cubicBezTo>
                <a:cubicBezTo>
                  <a:pt x="1418187" y="3329473"/>
                  <a:pt x="1391756" y="3439576"/>
                  <a:pt x="1242739" y="3315400"/>
                </a:cubicBezTo>
                <a:cubicBezTo>
                  <a:pt x="1125104" y="3217376"/>
                  <a:pt x="915089" y="2753676"/>
                  <a:pt x="933493" y="2407888"/>
                </a:cubicBezTo>
                <a:lnTo>
                  <a:pt x="940573" y="2345802"/>
                </a:lnTo>
                <a:lnTo>
                  <a:pt x="873780" y="2359655"/>
                </a:lnTo>
                <a:cubicBezTo>
                  <a:pt x="641552" y="2392083"/>
                  <a:pt x="397205" y="2369580"/>
                  <a:pt x="259067" y="2333456"/>
                </a:cubicBezTo>
                <a:cubicBezTo>
                  <a:pt x="76159" y="2285625"/>
                  <a:pt x="151553" y="2200208"/>
                  <a:pt x="290127" y="1916105"/>
                </a:cubicBezTo>
                <a:cubicBezTo>
                  <a:pt x="62434" y="1810565"/>
                  <a:pt x="-50447" y="1819452"/>
                  <a:pt x="21602" y="1639355"/>
                </a:cubicBezTo>
                <a:cubicBezTo>
                  <a:pt x="78478" y="1497187"/>
                  <a:pt x="454584" y="1154159"/>
                  <a:pt x="789135" y="1064809"/>
                </a:cubicBezTo>
                <a:lnTo>
                  <a:pt x="863846" y="1049616"/>
                </a:lnTo>
                <a:lnTo>
                  <a:pt x="854994" y="1034107"/>
                </a:lnTo>
                <a:cubicBezTo>
                  <a:pt x="752389" y="823266"/>
                  <a:pt x="698284" y="583924"/>
                  <a:pt x="689953" y="441384"/>
                </a:cubicBezTo>
                <a:cubicBezTo>
                  <a:pt x="678921" y="252648"/>
                  <a:pt x="783456" y="297956"/>
                  <a:pt x="1096476" y="341956"/>
                </a:cubicBezTo>
                <a:cubicBezTo>
                  <a:pt x="1126489" y="92793"/>
                  <a:pt x="1083155" y="-11818"/>
                  <a:pt x="1276701" y="1053"/>
                </a:cubicBezTo>
                <a:cubicBezTo>
                  <a:pt x="1416755" y="10366"/>
                  <a:pt x="1800217" y="222637"/>
                  <a:pt x="2008239" y="481761"/>
                </a:cubicBezTo>
                <a:lnTo>
                  <a:pt x="2048811" y="537641"/>
                </a:lnTo>
                <a:lnTo>
                  <a:pt x="2144047" y="463914"/>
                </a:lnTo>
                <a:cubicBezTo>
                  <a:pt x="2338491" y="332868"/>
                  <a:pt x="2567930" y="245865"/>
                  <a:pt x="2707910" y="217707"/>
                </a:cubicBezTo>
                <a:cubicBezTo>
                  <a:pt x="2777414" y="203726"/>
                  <a:pt x="2816599" y="210433"/>
                  <a:pt x="2838437" y="240948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25000">
                <a:schemeClr val="accent6">
                  <a:lumMod val="40000"/>
                  <a:lumOff val="60000"/>
                </a:schemeClr>
              </a:gs>
              <a:gs pos="61000">
                <a:srgbClr val="FFFFFF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62" name="フリーフォーム: 図形 2261">
            <a:extLst>
              <a:ext uri="{FF2B5EF4-FFF2-40B4-BE49-F238E27FC236}">
                <a16:creationId xmlns:a16="http://schemas.microsoft.com/office/drawing/2014/main" id="{2FE11F9B-C431-881B-BB23-64C302396320}"/>
              </a:ext>
            </a:extLst>
          </p:cNvPr>
          <p:cNvSpPr>
            <a:spLocks noChangeAspect="1"/>
          </p:cNvSpPr>
          <p:nvPr/>
        </p:nvSpPr>
        <p:spPr>
          <a:xfrm rot="18780000">
            <a:off x="11449056" y="4609536"/>
            <a:ext cx="3132000" cy="3132000"/>
          </a:xfrm>
          <a:custGeom>
            <a:avLst/>
            <a:gdLst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1939666 w 3481132"/>
              <a:gd name="connsiteY9" fmla="*/ 2018371 h 3382518"/>
              <a:gd name="connsiteX10" fmla="*/ 1943634 w 3481132"/>
              <a:gd name="connsiteY10" fmla="*/ 1989239 h 3382518"/>
              <a:gd name="connsiteX11" fmla="*/ 2091040 w 3481132"/>
              <a:gd name="connsiteY11" fmla="*/ 1675784 h 3382518"/>
              <a:gd name="connsiteX12" fmla="*/ 2151781 w 3481132"/>
              <a:gd name="connsiteY12" fmla="*/ 1613532 h 3382518"/>
              <a:gd name="connsiteX13" fmla="*/ 2106143 w 3481132"/>
              <a:gd name="connsiteY13" fmla="*/ 1587957 h 3382518"/>
              <a:gd name="connsiteX14" fmla="*/ 1876656 w 3481132"/>
              <a:gd name="connsiteY14" fmla="*/ 1327084 h 3382518"/>
              <a:gd name="connsiteX15" fmla="*/ 2838437 w 3481132"/>
              <a:gd name="connsiteY15" fmla="*/ 240948 h 3382518"/>
              <a:gd name="connsiteX16" fmla="*/ 2863142 w 3481132"/>
              <a:gd name="connsiteY16" fmla="*/ 606358 h 3382518"/>
              <a:gd name="connsiteX17" fmla="*/ 3225875 w 3481132"/>
              <a:gd name="connsiteY17" fmla="*/ 737204 h 3382518"/>
              <a:gd name="connsiteX18" fmla="*/ 2912275 w 3481132"/>
              <a:gd name="connsiteY18" fmla="*/ 1458847 h 3382518"/>
              <a:gd name="connsiteX19" fmla="*/ 2874851 w 3481132"/>
              <a:gd name="connsiteY19" fmla="*/ 1502261 h 3382518"/>
              <a:gd name="connsiteX20" fmla="*/ 2898058 w 3481132"/>
              <a:gd name="connsiteY20" fmla="*/ 1513008 h 3382518"/>
              <a:gd name="connsiteX21" fmla="*/ 3449724 w 3481132"/>
              <a:gd name="connsiteY21" fmla="*/ 2071221 h 3382518"/>
              <a:gd name="connsiteX22" fmla="*/ 3127930 w 3481132"/>
              <a:gd name="connsiteY22" fmla="*/ 2338794 h 3382518"/>
              <a:gd name="connsiteX23" fmla="*/ 3115386 w 3481132"/>
              <a:gd name="connsiteY23" fmla="*/ 2724201 h 3382518"/>
              <a:gd name="connsiteX24" fmla="*/ 2332194 w 3481132"/>
              <a:gd name="connsiteY24" fmla="*/ 2648558 h 3382518"/>
              <a:gd name="connsiteX25" fmla="*/ 2206379 w 3481132"/>
              <a:gd name="connsiteY25" fmla="*/ 2588946 h 3382518"/>
              <a:gd name="connsiteX26" fmla="*/ 2191122 w 3481132"/>
              <a:gd name="connsiteY26" fmla="*/ 2727515 h 3382518"/>
              <a:gd name="connsiteX27" fmla="*/ 1976248 w 3481132"/>
              <a:gd name="connsiteY27" fmla="*/ 3304046 h 3382518"/>
              <a:gd name="connsiteX28" fmla="*/ 1588922 w 3481132"/>
              <a:gd name="connsiteY28" fmla="*/ 3145538 h 3382518"/>
              <a:gd name="connsiteX29" fmla="*/ 1242739 w 3481132"/>
              <a:gd name="connsiteY29" fmla="*/ 3315400 h 3382518"/>
              <a:gd name="connsiteX30" fmla="*/ 933493 w 3481132"/>
              <a:gd name="connsiteY30" fmla="*/ 2407888 h 3382518"/>
              <a:gd name="connsiteX31" fmla="*/ 940573 w 3481132"/>
              <a:gd name="connsiteY31" fmla="*/ 2345802 h 3382518"/>
              <a:gd name="connsiteX32" fmla="*/ 873780 w 3481132"/>
              <a:gd name="connsiteY32" fmla="*/ 2359655 h 3382518"/>
              <a:gd name="connsiteX33" fmla="*/ 259067 w 3481132"/>
              <a:gd name="connsiteY33" fmla="*/ 2333456 h 3382518"/>
              <a:gd name="connsiteX34" fmla="*/ 290127 w 3481132"/>
              <a:gd name="connsiteY34" fmla="*/ 1916105 h 3382518"/>
              <a:gd name="connsiteX35" fmla="*/ 21602 w 3481132"/>
              <a:gd name="connsiteY35" fmla="*/ 1639355 h 3382518"/>
              <a:gd name="connsiteX36" fmla="*/ 789135 w 3481132"/>
              <a:gd name="connsiteY36" fmla="*/ 1064809 h 3382518"/>
              <a:gd name="connsiteX37" fmla="*/ 863846 w 3481132"/>
              <a:gd name="connsiteY37" fmla="*/ 1049616 h 3382518"/>
              <a:gd name="connsiteX38" fmla="*/ 854994 w 3481132"/>
              <a:gd name="connsiteY38" fmla="*/ 1034107 h 3382518"/>
              <a:gd name="connsiteX39" fmla="*/ 689953 w 3481132"/>
              <a:gd name="connsiteY39" fmla="*/ 441384 h 3382518"/>
              <a:gd name="connsiteX40" fmla="*/ 1096476 w 3481132"/>
              <a:gd name="connsiteY40" fmla="*/ 341956 h 3382518"/>
              <a:gd name="connsiteX41" fmla="*/ 1276701 w 3481132"/>
              <a:gd name="connsiteY41" fmla="*/ 1053 h 3382518"/>
              <a:gd name="connsiteX42" fmla="*/ 2008239 w 3481132"/>
              <a:gd name="connsiteY42" fmla="*/ 481761 h 3382518"/>
              <a:gd name="connsiteX43" fmla="*/ 2048811 w 3481132"/>
              <a:gd name="connsiteY43" fmla="*/ 537641 h 3382518"/>
              <a:gd name="connsiteX44" fmla="*/ 2144047 w 3481132"/>
              <a:gd name="connsiteY44" fmla="*/ 463914 h 3382518"/>
              <a:gd name="connsiteX45" fmla="*/ 2707910 w 3481132"/>
              <a:gd name="connsiteY45" fmla="*/ 217707 h 3382518"/>
              <a:gd name="connsiteX46" fmla="*/ 2838437 w 3481132"/>
              <a:gd name="connsiteY46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1939666 w 3481132"/>
              <a:gd name="connsiteY9" fmla="*/ 2018371 h 3382518"/>
              <a:gd name="connsiteX10" fmla="*/ 2091040 w 3481132"/>
              <a:gd name="connsiteY10" fmla="*/ 1675784 h 3382518"/>
              <a:gd name="connsiteX11" fmla="*/ 2151781 w 3481132"/>
              <a:gd name="connsiteY11" fmla="*/ 1613532 h 3382518"/>
              <a:gd name="connsiteX12" fmla="*/ 2106143 w 3481132"/>
              <a:gd name="connsiteY12" fmla="*/ 1587957 h 3382518"/>
              <a:gd name="connsiteX13" fmla="*/ 1876656 w 3481132"/>
              <a:gd name="connsiteY13" fmla="*/ 1327084 h 3382518"/>
              <a:gd name="connsiteX14" fmla="*/ 1869497 w 3481132"/>
              <a:gd name="connsiteY14" fmla="*/ 1311248 h 3382518"/>
              <a:gd name="connsiteX15" fmla="*/ 2838437 w 3481132"/>
              <a:gd name="connsiteY15" fmla="*/ 240948 h 3382518"/>
              <a:gd name="connsiteX16" fmla="*/ 2863142 w 3481132"/>
              <a:gd name="connsiteY16" fmla="*/ 606358 h 3382518"/>
              <a:gd name="connsiteX17" fmla="*/ 3225875 w 3481132"/>
              <a:gd name="connsiteY17" fmla="*/ 737204 h 3382518"/>
              <a:gd name="connsiteX18" fmla="*/ 2912275 w 3481132"/>
              <a:gd name="connsiteY18" fmla="*/ 1458847 h 3382518"/>
              <a:gd name="connsiteX19" fmla="*/ 2874851 w 3481132"/>
              <a:gd name="connsiteY19" fmla="*/ 1502261 h 3382518"/>
              <a:gd name="connsiteX20" fmla="*/ 2898058 w 3481132"/>
              <a:gd name="connsiteY20" fmla="*/ 1513008 h 3382518"/>
              <a:gd name="connsiteX21" fmla="*/ 3449724 w 3481132"/>
              <a:gd name="connsiteY21" fmla="*/ 2071221 h 3382518"/>
              <a:gd name="connsiteX22" fmla="*/ 3127930 w 3481132"/>
              <a:gd name="connsiteY22" fmla="*/ 2338794 h 3382518"/>
              <a:gd name="connsiteX23" fmla="*/ 3115386 w 3481132"/>
              <a:gd name="connsiteY23" fmla="*/ 2724201 h 3382518"/>
              <a:gd name="connsiteX24" fmla="*/ 2332194 w 3481132"/>
              <a:gd name="connsiteY24" fmla="*/ 2648558 h 3382518"/>
              <a:gd name="connsiteX25" fmla="*/ 2206379 w 3481132"/>
              <a:gd name="connsiteY25" fmla="*/ 2588946 h 3382518"/>
              <a:gd name="connsiteX26" fmla="*/ 2191122 w 3481132"/>
              <a:gd name="connsiteY26" fmla="*/ 2727515 h 3382518"/>
              <a:gd name="connsiteX27" fmla="*/ 1976248 w 3481132"/>
              <a:gd name="connsiteY27" fmla="*/ 3304046 h 3382518"/>
              <a:gd name="connsiteX28" fmla="*/ 1588922 w 3481132"/>
              <a:gd name="connsiteY28" fmla="*/ 3145538 h 3382518"/>
              <a:gd name="connsiteX29" fmla="*/ 1242739 w 3481132"/>
              <a:gd name="connsiteY29" fmla="*/ 3315400 h 3382518"/>
              <a:gd name="connsiteX30" fmla="*/ 933493 w 3481132"/>
              <a:gd name="connsiteY30" fmla="*/ 2407888 h 3382518"/>
              <a:gd name="connsiteX31" fmla="*/ 940573 w 3481132"/>
              <a:gd name="connsiteY31" fmla="*/ 2345802 h 3382518"/>
              <a:gd name="connsiteX32" fmla="*/ 873780 w 3481132"/>
              <a:gd name="connsiteY32" fmla="*/ 2359655 h 3382518"/>
              <a:gd name="connsiteX33" fmla="*/ 259067 w 3481132"/>
              <a:gd name="connsiteY33" fmla="*/ 2333456 h 3382518"/>
              <a:gd name="connsiteX34" fmla="*/ 290127 w 3481132"/>
              <a:gd name="connsiteY34" fmla="*/ 1916105 h 3382518"/>
              <a:gd name="connsiteX35" fmla="*/ 21602 w 3481132"/>
              <a:gd name="connsiteY35" fmla="*/ 1639355 h 3382518"/>
              <a:gd name="connsiteX36" fmla="*/ 789135 w 3481132"/>
              <a:gd name="connsiteY36" fmla="*/ 1064809 h 3382518"/>
              <a:gd name="connsiteX37" fmla="*/ 863846 w 3481132"/>
              <a:gd name="connsiteY37" fmla="*/ 1049616 h 3382518"/>
              <a:gd name="connsiteX38" fmla="*/ 854994 w 3481132"/>
              <a:gd name="connsiteY38" fmla="*/ 1034107 h 3382518"/>
              <a:gd name="connsiteX39" fmla="*/ 689953 w 3481132"/>
              <a:gd name="connsiteY39" fmla="*/ 441384 h 3382518"/>
              <a:gd name="connsiteX40" fmla="*/ 1096476 w 3481132"/>
              <a:gd name="connsiteY40" fmla="*/ 341956 h 3382518"/>
              <a:gd name="connsiteX41" fmla="*/ 1276701 w 3481132"/>
              <a:gd name="connsiteY41" fmla="*/ 1053 h 3382518"/>
              <a:gd name="connsiteX42" fmla="*/ 2008239 w 3481132"/>
              <a:gd name="connsiteY42" fmla="*/ 481761 h 3382518"/>
              <a:gd name="connsiteX43" fmla="*/ 2048811 w 3481132"/>
              <a:gd name="connsiteY43" fmla="*/ 537641 h 3382518"/>
              <a:gd name="connsiteX44" fmla="*/ 2144047 w 3481132"/>
              <a:gd name="connsiteY44" fmla="*/ 463914 h 3382518"/>
              <a:gd name="connsiteX45" fmla="*/ 2707910 w 3481132"/>
              <a:gd name="connsiteY45" fmla="*/ 217707 h 3382518"/>
              <a:gd name="connsiteX46" fmla="*/ 2838437 w 3481132"/>
              <a:gd name="connsiteY46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2091040 w 3481132"/>
              <a:gd name="connsiteY9" fmla="*/ 1675784 h 3382518"/>
              <a:gd name="connsiteX10" fmla="*/ 2151781 w 3481132"/>
              <a:gd name="connsiteY10" fmla="*/ 1613532 h 3382518"/>
              <a:gd name="connsiteX11" fmla="*/ 2106143 w 3481132"/>
              <a:gd name="connsiteY11" fmla="*/ 1587957 h 3382518"/>
              <a:gd name="connsiteX12" fmla="*/ 1876656 w 3481132"/>
              <a:gd name="connsiteY12" fmla="*/ 1327084 h 3382518"/>
              <a:gd name="connsiteX13" fmla="*/ 1869497 w 3481132"/>
              <a:gd name="connsiteY13" fmla="*/ 1311248 h 3382518"/>
              <a:gd name="connsiteX14" fmla="*/ 2838437 w 3481132"/>
              <a:gd name="connsiteY14" fmla="*/ 240948 h 3382518"/>
              <a:gd name="connsiteX15" fmla="*/ 2863142 w 3481132"/>
              <a:gd name="connsiteY15" fmla="*/ 606358 h 3382518"/>
              <a:gd name="connsiteX16" fmla="*/ 3225875 w 3481132"/>
              <a:gd name="connsiteY16" fmla="*/ 737204 h 3382518"/>
              <a:gd name="connsiteX17" fmla="*/ 2912275 w 3481132"/>
              <a:gd name="connsiteY17" fmla="*/ 1458847 h 3382518"/>
              <a:gd name="connsiteX18" fmla="*/ 2874851 w 3481132"/>
              <a:gd name="connsiteY18" fmla="*/ 1502261 h 3382518"/>
              <a:gd name="connsiteX19" fmla="*/ 2898058 w 3481132"/>
              <a:gd name="connsiteY19" fmla="*/ 1513008 h 3382518"/>
              <a:gd name="connsiteX20" fmla="*/ 3449724 w 3481132"/>
              <a:gd name="connsiteY20" fmla="*/ 2071221 h 3382518"/>
              <a:gd name="connsiteX21" fmla="*/ 3127930 w 3481132"/>
              <a:gd name="connsiteY21" fmla="*/ 2338794 h 3382518"/>
              <a:gd name="connsiteX22" fmla="*/ 3115386 w 3481132"/>
              <a:gd name="connsiteY22" fmla="*/ 2724201 h 3382518"/>
              <a:gd name="connsiteX23" fmla="*/ 2332194 w 3481132"/>
              <a:gd name="connsiteY23" fmla="*/ 2648558 h 3382518"/>
              <a:gd name="connsiteX24" fmla="*/ 2206379 w 3481132"/>
              <a:gd name="connsiteY24" fmla="*/ 2588946 h 3382518"/>
              <a:gd name="connsiteX25" fmla="*/ 2191122 w 3481132"/>
              <a:gd name="connsiteY25" fmla="*/ 2727515 h 3382518"/>
              <a:gd name="connsiteX26" fmla="*/ 1976248 w 3481132"/>
              <a:gd name="connsiteY26" fmla="*/ 3304046 h 3382518"/>
              <a:gd name="connsiteX27" fmla="*/ 1588922 w 3481132"/>
              <a:gd name="connsiteY27" fmla="*/ 3145538 h 3382518"/>
              <a:gd name="connsiteX28" fmla="*/ 1242739 w 3481132"/>
              <a:gd name="connsiteY28" fmla="*/ 3315400 h 3382518"/>
              <a:gd name="connsiteX29" fmla="*/ 933493 w 3481132"/>
              <a:gd name="connsiteY29" fmla="*/ 2407888 h 3382518"/>
              <a:gd name="connsiteX30" fmla="*/ 940573 w 3481132"/>
              <a:gd name="connsiteY30" fmla="*/ 2345802 h 3382518"/>
              <a:gd name="connsiteX31" fmla="*/ 873780 w 3481132"/>
              <a:gd name="connsiteY31" fmla="*/ 2359655 h 3382518"/>
              <a:gd name="connsiteX32" fmla="*/ 259067 w 3481132"/>
              <a:gd name="connsiteY32" fmla="*/ 2333456 h 3382518"/>
              <a:gd name="connsiteX33" fmla="*/ 290127 w 3481132"/>
              <a:gd name="connsiteY33" fmla="*/ 1916105 h 3382518"/>
              <a:gd name="connsiteX34" fmla="*/ 21602 w 3481132"/>
              <a:gd name="connsiteY34" fmla="*/ 1639355 h 3382518"/>
              <a:gd name="connsiteX35" fmla="*/ 789135 w 3481132"/>
              <a:gd name="connsiteY35" fmla="*/ 1064809 h 3382518"/>
              <a:gd name="connsiteX36" fmla="*/ 863846 w 3481132"/>
              <a:gd name="connsiteY36" fmla="*/ 1049616 h 3382518"/>
              <a:gd name="connsiteX37" fmla="*/ 854994 w 3481132"/>
              <a:gd name="connsiteY37" fmla="*/ 1034107 h 3382518"/>
              <a:gd name="connsiteX38" fmla="*/ 689953 w 3481132"/>
              <a:gd name="connsiteY38" fmla="*/ 441384 h 3382518"/>
              <a:gd name="connsiteX39" fmla="*/ 1096476 w 3481132"/>
              <a:gd name="connsiteY39" fmla="*/ 341956 h 3382518"/>
              <a:gd name="connsiteX40" fmla="*/ 1276701 w 3481132"/>
              <a:gd name="connsiteY40" fmla="*/ 1053 h 3382518"/>
              <a:gd name="connsiteX41" fmla="*/ 2008239 w 3481132"/>
              <a:gd name="connsiteY41" fmla="*/ 481761 h 3382518"/>
              <a:gd name="connsiteX42" fmla="*/ 2048811 w 3481132"/>
              <a:gd name="connsiteY42" fmla="*/ 537641 h 3382518"/>
              <a:gd name="connsiteX43" fmla="*/ 2144047 w 3481132"/>
              <a:gd name="connsiteY43" fmla="*/ 463914 h 3382518"/>
              <a:gd name="connsiteX44" fmla="*/ 2707910 w 3481132"/>
              <a:gd name="connsiteY44" fmla="*/ 217707 h 3382518"/>
              <a:gd name="connsiteX45" fmla="*/ 2838437 w 3481132"/>
              <a:gd name="connsiteY45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2091040 w 3481132"/>
              <a:gd name="connsiteY8" fmla="*/ 1675784 h 3382518"/>
              <a:gd name="connsiteX9" fmla="*/ 2151781 w 3481132"/>
              <a:gd name="connsiteY9" fmla="*/ 1613532 h 3382518"/>
              <a:gd name="connsiteX10" fmla="*/ 2106143 w 3481132"/>
              <a:gd name="connsiteY10" fmla="*/ 1587957 h 3382518"/>
              <a:gd name="connsiteX11" fmla="*/ 1876656 w 3481132"/>
              <a:gd name="connsiteY11" fmla="*/ 1327084 h 3382518"/>
              <a:gd name="connsiteX12" fmla="*/ 1869497 w 3481132"/>
              <a:gd name="connsiteY12" fmla="*/ 1311248 h 3382518"/>
              <a:gd name="connsiteX13" fmla="*/ 2838437 w 3481132"/>
              <a:gd name="connsiteY13" fmla="*/ 240948 h 3382518"/>
              <a:gd name="connsiteX14" fmla="*/ 2863142 w 3481132"/>
              <a:gd name="connsiteY14" fmla="*/ 606358 h 3382518"/>
              <a:gd name="connsiteX15" fmla="*/ 3225875 w 3481132"/>
              <a:gd name="connsiteY15" fmla="*/ 737204 h 3382518"/>
              <a:gd name="connsiteX16" fmla="*/ 2912275 w 3481132"/>
              <a:gd name="connsiteY16" fmla="*/ 1458847 h 3382518"/>
              <a:gd name="connsiteX17" fmla="*/ 2874851 w 3481132"/>
              <a:gd name="connsiteY17" fmla="*/ 1502261 h 3382518"/>
              <a:gd name="connsiteX18" fmla="*/ 2898058 w 3481132"/>
              <a:gd name="connsiteY18" fmla="*/ 1513008 h 3382518"/>
              <a:gd name="connsiteX19" fmla="*/ 3449724 w 3481132"/>
              <a:gd name="connsiteY19" fmla="*/ 2071221 h 3382518"/>
              <a:gd name="connsiteX20" fmla="*/ 3127930 w 3481132"/>
              <a:gd name="connsiteY20" fmla="*/ 2338794 h 3382518"/>
              <a:gd name="connsiteX21" fmla="*/ 3115386 w 3481132"/>
              <a:gd name="connsiteY21" fmla="*/ 2724201 h 3382518"/>
              <a:gd name="connsiteX22" fmla="*/ 2332194 w 3481132"/>
              <a:gd name="connsiteY22" fmla="*/ 2648558 h 3382518"/>
              <a:gd name="connsiteX23" fmla="*/ 2206379 w 3481132"/>
              <a:gd name="connsiteY23" fmla="*/ 2588946 h 3382518"/>
              <a:gd name="connsiteX24" fmla="*/ 2191122 w 3481132"/>
              <a:gd name="connsiteY24" fmla="*/ 2727515 h 3382518"/>
              <a:gd name="connsiteX25" fmla="*/ 1976248 w 3481132"/>
              <a:gd name="connsiteY25" fmla="*/ 3304046 h 3382518"/>
              <a:gd name="connsiteX26" fmla="*/ 1588922 w 3481132"/>
              <a:gd name="connsiteY26" fmla="*/ 3145538 h 3382518"/>
              <a:gd name="connsiteX27" fmla="*/ 1242739 w 3481132"/>
              <a:gd name="connsiteY27" fmla="*/ 3315400 h 3382518"/>
              <a:gd name="connsiteX28" fmla="*/ 933493 w 3481132"/>
              <a:gd name="connsiteY28" fmla="*/ 2407888 h 3382518"/>
              <a:gd name="connsiteX29" fmla="*/ 940573 w 3481132"/>
              <a:gd name="connsiteY29" fmla="*/ 2345802 h 3382518"/>
              <a:gd name="connsiteX30" fmla="*/ 873780 w 3481132"/>
              <a:gd name="connsiteY30" fmla="*/ 2359655 h 3382518"/>
              <a:gd name="connsiteX31" fmla="*/ 259067 w 3481132"/>
              <a:gd name="connsiteY31" fmla="*/ 2333456 h 3382518"/>
              <a:gd name="connsiteX32" fmla="*/ 290127 w 3481132"/>
              <a:gd name="connsiteY32" fmla="*/ 1916105 h 3382518"/>
              <a:gd name="connsiteX33" fmla="*/ 21602 w 3481132"/>
              <a:gd name="connsiteY33" fmla="*/ 1639355 h 3382518"/>
              <a:gd name="connsiteX34" fmla="*/ 789135 w 3481132"/>
              <a:gd name="connsiteY34" fmla="*/ 1064809 h 3382518"/>
              <a:gd name="connsiteX35" fmla="*/ 863846 w 3481132"/>
              <a:gd name="connsiteY35" fmla="*/ 1049616 h 3382518"/>
              <a:gd name="connsiteX36" fmla="*/ 854994 w 3481132"/>
              <a:gd name="connsiteY36" fmla="*/ 1034107 h 3382518"/>
              <a:gd name="connsiteX37" fmla="*/ 689953 w 3481132"/>
              <a:gd name="connsiteY37" fmla="*/ 441384 h 3382518"/>
              <a:gd name="connsiteX38" fmla="*/ 1096476 w 3481132"/>
              <a:gd name="connsiteY38" fmla="*/ 341956 h 3382518"/>
              <a:gd name="connsiteX39" fmla="*/ 1276701 w 3481132"/>
              <a:gd name="connsiteY39" fmla="*/ 1053 h 3382518"/>
              <a:gd name="connsiteX40" fmla="*/ 2008239 w 3481132"/>
              <a:gd name="connsiteY40" fmla="*/ 481761 h 3382518"/>
              <a:gd name="connsiteX41" fmla="*/ 2048811 w 3481132"/>
              <a:gd name="connsiteY41" fmla="*/ 537641 h 3382518"/>
              <a:gd name="connsiteX42" fmla="*/ 2144047 w 3481132"/>
              <a:gd name="connsiteY42" fmla="*/ 463914 h 3382518"/>
              <a:gd name="connsiteX43" fmla="*/ 2707910 w 3481132"/>
              <a:gd name="connsiteY43" fmla="*/ 217707 h 3382518"/>
              <a:gd name="connsiteX44" fmla="*/ 2838437 w 3481132"/>
              <a:gd name="connsiteY44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2091040 w 3481132"/>
              <a:gd name="connsiteY7" fmla="*/ 1675784 h 3382518"/>
              <a:gd name="connsiteX8" fmla="*/ 2151781 w 3481132"/>
              <a:gd name="connsiteY8" fmla="*/ 1613532 h 3382518"/>
              <a:gd name="connsiteX9" fmla="*/ 2106143 w 3481132"/>
              <a:gd name="connsiteY9" fmla="*/ 1587957 h 3382518"/>
              <a:gd name="connsiteX10" fmla="*/ 1876656 w 3481132"/>
              <a:gd name="connsiteY10" fmla="*/ 1327084 h 3382518"/>
              <a:gd name="connsiteX11" fmla="*/ 1869497 w 3481132"/>
              <a:gd name="connsiteY11" fmla="*/ 1311248 h 3382518"/>
              <a:gd name="connsiteX12" fmla="*/ 2838437 w 3481132"/>
              <a:gd name="connsiteY12" fmla="*/ 240948 h 3382518"/>
              <a:gd name="connsiteX13" fmla="*/ 2863142 w 3481132"/>
              <a:gd name="connsiteY13" fmla="*/ 606358 h 3382518"/>
              <a:gd name="connsiteX14" fmla="*/ 3225875 w 3481132"/>
              <a:gd name="connsiteY14" fmla="*/ 737204 h 3382518"/>
              <a:gd name="connsiteX15" fmla="*/ 2912275 w 3481132"/>
              <a:gd name="connsiteY15" fmla="*/ 1458847 h 3382518"/>
              <a:gd name="connsiteX16" fmla="*/ 2874851 w 3481132"/>
              <a:gd name="connsiteY16" fmla="*/ 1502261 h 3382518"/>
              <a:gd name="connsiteX17" fmla="*/ 2898058 w 3481132"/>
              <a:gd name="connsiteY17" fmla="*/ 1513008 h 3382518"/>
              <a:gd name="connsiteX18" fmla="*/ 3449724 w 3481132"/>
              <a:gd name="connsiteY18" fmla="*/ 2071221 h 3382518"/>
              <a:gd name="connsiteX19" fmla="*/ 3127930 w 3481132"/>
              <a:gd name="connsiteY19" fmla="*/ 2338794 h 3382518"/>
              <a:gd name="connsiteX20" fmla="*/ 3115386 w 3481132"/>
              <a:gd name="connsiteY20" fmla="*/ 2724201 h 3382518"/>
              <a:gd name="connsiteX21" fmla="*/ 2332194 w 3481132"/>
              <a:gd name="connsiteY21" fmla="*/ 2648558 h 3382518"/>
              <a:gd name="connsiteX22" fmla="*/ 2206379 w 3481132"/>
              <a:gd name="connsiteY22" fmla="*/ 2588946 h 3382518"/>
              <a:gd name="connsiteX23" fmla="*/ 2191122 w 3481132"/>
              <a:gd name="connsiteY23" fmla="*/ 2727515 h 3382518"/>
              <a:gd name="connsiteX24" fmla="*/ 1976248 w 3481132"/>
              <a:gd name="connsiteY24" fmla="*/ 3304046 h 3382518"/>
              <a:gd name="connsiteX25" fmla="*/ 1588922 w 3481132"/>
              <a:gd name="connsiteY25" fmla="*/ 3145538 h 3382518"/>
              <a:gd name="connsiteX26" fmla="*/ 1242739 w 3481132"/>
              <a:gd name="connsiteY26" fmla="*/ 3315400 h 3382518"/>
              <a:gd name="connsiteX27" fmla="*/ 933493 w 3481132"/>
              <a:gd name="connsiteY27" fmla="*/ 2407888 h 3382518"/>
              <a:gd name="connsiteX28" fmla="*/ 940573 w 3481132"/>
              <a:gd name="connsiteY28" fmla="*/ 2345802 h 3382518"/>
              <a:gd name="connsiteX29" fmla="*/ 873780 w 3481132"/>
              <a:gd name="connsiteY29" fmla="*/ 2359655 h 3382518"/>
              <a:gd name="connsiteX30" fmla="*/ 259067 w 3481132"/>
              <a:gd name="connsiteY30" fmla="*/ 2333456 h 3382518"/>
              <a:gd name="connsiteX31" fmla="*/ 290127 w 3481132"/>
              <a:gd name="connsiteY31" fmla="*/ 1916105 h 3382518"/>
              <a:gd name="connsiteX32" fmla="*/ 21602 w 3481132"/>
              <a:gd name="connsiteY32" fmla="*/ 1639355 h 3382518"/>
              <a:gd name="connsiteX33" fmla="*/ 789135 w 3481132"/>
              <a:gd name="connsiteY33" fmla="*/ 1064809 h 3382518"/>
              <a:gd name="connsiteX34" fmla="*/ 863846 w 3481132"/>
              <a:gd name="connsiteY34" fmla="*/ 1049616 h 3382518"/>
              <a:gd name="connsiteX35" fmla="*/ 854994 w 3481132"/>
              <a:gd name="connsiteY35" fmla="*/ 1034107 h 3382518"/>
              <a:gd name="connsiteX36" fmla="*/ 689953 w 3481132"/>
              <a:gd name="connsiteY36" fmla="*/ 441384 h 3382518"/>
              <a:gd name="connsiteX37" fmla="*/ 1096476 w 3481132"/>
              <a:gd name="connsiteY37" fmla="*/ 341956 h 3382518"/>
              <a:gd name="connsiteX38" fmla="*/ 1276701 w 3481132"/>
              <a:gd name="connsiteY38" fmla="*/ 1053 h 3382518"/>
              <a:gd name="connsiteX39" fmla="*/ 2008239 w 3481132"/>
              <a:gd name="connsiteY39" fmla="*/ 481761 h 3382518"/>
              <a:gd name="connsiteX40" fmla="*/ 2048811 w 3481132"/>
              <a:gd name="connsiteY40" fmla="*/ 537641 h 3382518"/>
              <a:gd name="connsiteX41" fmla="*/ 2144047 w 3481132"/>
              <a:gd name="connsiteY41" fmla="*/ 463914 h 3382518"/>
              <a:gd name="connsiteX42" fmla="*/ 2707910 w 3481132"/>
              <a:gd name="connsiteY42" fmla="*/ 217707 h 3382518"/>
              <a:gd name="connsiteX43" fmla="*/ 2838437 w 3481132"/>
              <a:gd name="connsiteY43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2091040 w 3481132"/>
              <a:gd name="connsiteY6" fmla="*/ 1675784 h 3382518"/>
              <a:gd name="connsiteX7" fmla="*/ 2151781 w 3481132"/>
              <a:gd name="connsiteY7" fmla="*/ 1613532 h 3382518"/>
              <a:gd name="connsiteX8" fmla="*/ 2106143 w 3481132"/>
              <a:gd name="connsiteY8" fmla="*/ 1587957 h 3382518"/>
              <a:gd name="connsiteX9" fmla="*/ 1876656 w 3481132"/>
              <a:gd name="connsiteY9" fmla="*/ 1327084 h 3382518"/>
              <a:gd name="connsiteX10" fmla="*/ 1869497 w 3481132"/>
              <a:gd name="connsiteY10" fmla="*/ 1311248 h 3382518"/>
              <a:gd name="connsiteX11" fmla="*/ 2838437 w 3481132"/>
              <a:gd name="connsiteY11" fmla="*/ 240948 h 3382518"/>
              <a:gd name="connsiteX12" fmla="*/ 2863142 w 3481132"/>
              <a:gd name="connsiteY12" fmla="*/ 606358 h 3382518"/>
              <a:gd name="connsiteX13" fmla="*/ 3225875 w 3481132"/>
              <a:gd name="connsiteY13" fmla="*/ 737204 h 3382518"/>
              <a:gd name="connsiteX14" fmla="*/ 2912275 w 3481132"/>
              <a:gd name="connsiteY14" fmla="*/ 1458847 h 3382518"/>
              <a:gd name="connsiteX15" fmla="*/ 2874851 w 3481132"/>
              <a:gd name="connsiteY15" fmla="*/ 1502261 h 3382518"/>
              <a:gd name="connsiteX16" fmla="*/ 2898058 w 3481132"/>
              <a:gd name="connsiteY16" fmla="*/ 1513008 h 3382518"/>
              <a:gd name="connsiteX17" fmla="*/ 3449724 w 3481132"/>
              <a:gd name="connsiteY17" fmla="*/ 2071221 h 3382518"/>
              <a:gd name="connsiteX18" fmla="*/ 3127930 w 3481132"/>
              <a:gd name="connsiteY18" fmla="*/ 2338794 h 3382518"/>
              <a:gd name="connsiteX19" fmla="*/ 3115386 w 3481132"/>
              <a:gd name="connsiteY19" fmla="*/ 2724201 h 3382518"/>
              <a:gd name="connsiteX20" fmla="*/ 2332194 w 3481132"/>
              <a:gd name="connsiteY20" fmla="*/ 2648558 h 3382518"/>
              <a:gd name="connsiteX21" fmla="*/ 2206379 w 3481132"/>
              <a:gd name="connsiteY21" fmla="*/ 2588946 h 3382518"/>
              <a:gd name="connsiteX22" fmla="*/ 2191122 w 3481132"/>
              <a:gd name="connsiteY22" fmla="*/ 2727515 h 3382518"/>
              <a:gd name="connsiteX23" fmla="*/ 1976248 w 3481132"/>
              <a:gd name="connsiteY23" fmla="*/ 3304046 h 3382518"/>
              <a:gd name="connsiteX24" fmla="*/ 1588922 w 3481132"/>
              <a:gd name="connsiteY24" fmla="*/ 3145538 h 3382518"/>
              <a:gd name="connsiteX25" fmla="*/ 1242739 w 3481132"/>
              <a:gd name="connsiteY25" fmla="*/ 3315400 h 3382518"/>
              <a:gd name="connsiteX26" fmla="*/ 933493 w 3481132"/>
              <a:gd name="connsiteY26" fmla="*/ 2407888 h 3382518"/>
              <a:gd name="connsiteX27" fmla="*/ 940573 w 3481132"/>
              <a:gd name="connsiteY27" fmla="*/ 2345802 h 3382518"/>
              <a:gd name="connsiteX28" fmla="*/ 873780 w 3481132"/>
              <a:gd name="connsiteY28" fmla="*/ 2359655 h 3382518"/>
              <a:gd name="connsiteX29" fmla="*/ 259067 w 3481132"/>
              <a:gd name="connsiteY29" fmla="*/ 2333456 h 3382518"/>
              <a:gd name="connsiteX30" fmla="*/ 290127 w 3481132"/>
              <a:gd name="connsiteY30" fmla="*/ 1916105 h 3382518"/>
              <a:gd name="connsiteX31" fmla="*/ 21602 w 3481132"/>
              <a:gd name="connsiteY31" fmla="*/ 1639355 h 3382518"/>
              <a:gd name="connsiteX32" fmla="*/ 789135 w 3481132"/>
              <a:gd name="connsiteY32" fmla="*/ 1064809 h 3382518"/>
              <a:gd name="connsiteX33" fmla="*/ 863846 w 3481132"/>
              <a:gd name="connsiteY33" fmla="*/ 1049616 h 3382518"/>
              <a:gd name="connsiteX34" fmla="*/ 854994 w 3481132"/>
              <a:gd name="connsiteY34" fmla="*/ 1034107 h 3382518"/>
              <a:gd name="connsiteX35" fmla="*/ 689953 w 3481132"/>
              <a:gd name="connsiteY35" fmla="*/ 441384 h 3382518"/>
              <a:gd name="connsiteX36" fmla="*/ 1096476 w 3481132"/>
              <a:gd name="connsiteY36" fmla="*/ 341956 h 3382518"/>
              <a:gd name="connsiteX37" fmla="*/ 1276701 w 3481132"/>
              <a:gd name="connsiteY37" fmla="*/ 1053 h 3382518"/>
              <a:gd name="connsiteX38" fmla="*/ 2008239 w 3481132"/>
              <a:gd name="connsiteY38" fmla="*/ 481761 h 3382518"/>
              <a:gd name="connsiteX39" fmla="*/ 2048811 w 3481132"/>
              <a:gd name="connsiteY39" fmla="*/ 537641 h 3382518"/>
              <a:gd name="connsiteX40" fmla="*/ 2144047 w 3481132"/>
              <a:gd name="connsiteY40" fmla="*/ 463914 h 3382518"/>
              <a:gd name="connsiteX41" fmla="*/ 2707910 w 3481132"/>
              <a:gd name="connsiteY41" fmla="*/ 217707 h 3382518"/>
              <a:gd name="connsiteX42" fmla="*/ 2838437 w 3481132"/>
              <a:gd name="connsiteY42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2091040 w 3481132"/>
              <a:gd name="connsiteY5" fmla="*/ 1675784 h 3382518"/>
              <a:gd name="connsiteX6" fmla="*/ 2151781 w 3481132"/>
              <a:gd name="connsiteY6" fmla="*/ 1613532 h 3382518"/>
              <a:gd name="connsiteX7" fmla="*/ 2106143 w 3481132"/>
              <a:gd name="connsiteY7" fmla="*/ 1587957 h 3382518"/>
              <a:gd name="connsiteX8" fmla="*/ 1876656 w 3481132"/>
              <a:gd name="connsiteY8" fmla="*/ 1327084 h 3382518"/>
              <a:gd name="connsiteX9" fmla="*/ 1869497 w 3481132"/>
              <a:gd name="connsiteY9" fmla="*/ 1311248 h 3382518"/>
              <a:gd name="connsiteX10" fmla="*/ 2838437 w 3481132"/>
              <a:gd name="connsiteY10" fmla="*/ 240948 h 3382518"/>
              <a:gd name="connsiteX11" fmla="*/ 2863142 w 3481132"/>
              <a:gd name="connsiteY11" fmla="*/ 606358 h 3382518"/>
              <a:gd name="connsiteX12" fmla="*/ 3225875 w 3481132"/>
              <a:gd name="connsiteY12" fmla="*/ 737204 h 3382518"/>
              <a:gd name="connsiteX13" fmla="*/ 2912275 w 3481132"/>
              <a:gd name="connsiteY13" fmla="*/ 1458847 h 3382518"/>
              <a:gd name="connsiteX14" fmla="*/ 2874851 w 3481132"/>
              <a:gd name="connsiteY14" fmla="*/ 1502261 h 3382518"/>
              <a:gd name="connsiteX15" fmla="*/ 2898058 w 3481132"/>
              <a:gd name="connsiteY15" fmla="*/ 1513008 h 3382518"/>
              <a:gd name="connsiteX16" fmla="*/ 3449724 w 3481132"/>
              <a:gd name="connsiteY16" fmla="*/ 2071221 h 3382518"/>
              <a:gd name="connsiteX17" fmla="*/ 3127930 w 3481132"/>
              <a:gd name="connsiteY17" fmla="*/ 2338794 h 3382518"/>
              <a:gd name="connsiteX18" fmla="*/ 3115386 w 3481132"/>
              <a:gd name="connsiteY18" fmla="*/ 2724201 h 3382518"/>
              <a:gd name="connsiteX19" fmla="*/ 2332194 w 3481132"/>
              <a:gd name="connsiteY19" fmla="*/ 2648558 h 3382518"/>
              <a:gd name="connsiteX20" fmla="*/ 2206379 w 3481132"/>
              <a:gd name="connsiteY20" fmla="*/ 2588946 h 3382518"/>
              <a:gd name="connsiteX21" fmla="*/ 2191122 w 3481132"/>
              <a:gd name="connsiteY21" fmla="*/ 2727515 h 3382518"/>
              <a:gd name="connsiteX22" fmla="*/ 1976248 w 3481132"/>
              <a:gd name="connsiteY22" fmla="*/ 3304046 h 3382518"/>
              <a:gd name="connsiteX23" fmla="*/ 1588922 w 3481132"/>
              <a:gd name="connsiteY23" fmla="*/ 3145538 h 3382518"/>
              <a:gd name="connsiteX24" fmla="*/ 1242739 w 3481132"/>
              <a:gd name="connsiteY24" fmla="*/ 3315400 h 3382518"/>
              <a:gd name="connsiteX25" fmla="*/ 933493 w 3481132"/>
              <a:gd name="connsiteY25" fmla="*/ 2407888 h 3382518"/>
              <a:gd name="connsiteX26" fmla="*/ 940573 w 3481132"/>
              <a:gd name="connsiteY26" fmla="*/ 2345802 h 3382518"/>
              <a:gd name="connsiteX27" fmla="*/ 873780 w 3481132"/>
              <a:gd name="connsiteY27" fmla="*/ 2359655 h 3382518"/>
              <a:gd name="connsiteX28" fmla="*/ 259067 w 3481132"/>
              <a:gd name="connsiteY28" fmla="*/ 2333456 h 3382518"/>
              <a:gd name="connsiteX29" fmla="*/ 290127 w 3481132"/>
              <a:gd name="connsiteY29" fmla="*/ 1916105 h 3382518"/>
              <a:gd name="connsiteX30" fmla="*/ 21602 w 3481132"/>
              <a:gd name="connsiteY30" fmla="*/ 1639355 h 3382518"/>
              <a:gd name="connsiteX31" fmla="*/ 789135 w 3481132"/>
              <a:gd name="connsiteY31" fmla="*/ 1064809 h 3382518"/>
              <a:gd name="connsiteX32" fmla="*/ 863846 w 3481132"/>
              <a:gd name="connsiteY32" fmla="*/ 1049616 h 3382518"/>
              <a:gd name="connsiteX33" fmla="*/ 854994 w 3481132"/>
              <a:gd name="connsiteY33" fmla="*/ 1034107 h 3382518"/>
              <a:gd name="connsiteX34" fmla="*/ 689953 w 3481132"/>
              <a:gd name="connsiteY34" fmla="*/ 441384 h 3382518"/>
              <a:gd name="connsiteX35" fmla="*/ 1096476 w 3481132"/>
              <a:gd name="connsiteY35" fmla="*/ 341956 h 3382518"/>
              <a:gd name="connsiteX36" fmla="*/ 1276701 w 3481132"/>
              <a:gd name="connsiteY36" fmla="*/ 1053 h 3382518"/>
              <a:gd name="connsiteX37" fmla="*/ 2008239 w 3481132"/>
              <a:gd name="connsiteY37" fmla="*/ 481761 h 3382518"/>
              <a:gd name="connsiteX38" fmla="*/ 2048811 w 3481132"/>
              <a:gd name="connsiteY38" fmla="*/ 537641 h 3382518"/>
              <a:gd name="connsiteX39" fmla="*/ 2144047 w 3481132"/>
              <a:gd name="connsiteY39" fmla="*/ 463914 h 3382518"/>
              <a:gd name="connsiteX40" fmla="*/ 2707910 w 3481132"/>
              <a:gd name="connsiteY40" fmla="*/ 217707 h 3382518"/>
              <a:gd name="connsiteX41" fmla="*/ 2838437 w 3481132"/>
              <a:gd name="connsiteY41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2091040 w 3481132"/>
              <a:gd name="connsiteY4" fmla="*/ 1675784 h 3382518"/>
              <a:gd name="connsiteX5" fmla="*/ 2151781 w 3481132"/>
              <a:gd name="connsiteY5" fmla="*/ 1613532 h 3382518"/>
              <a:gd name="connsiteX6" fmla="*/ 2106143 w 3481132"/>
              <a:gd name="connsiteY6" fmla="*/ 1587957 h 3382518"/>
              <a:gd name="connsiteX7" fmla="*/ 1876656 w 3481132"/>
              <a:gd name="connsiteY7" fmla="*/ 1327084 h 3382518"/>
              <a:gd name="connsiteX8" fmla="*/ 1869497 w 3481132"/>
              <a:gd name="connsiteY8" fmla="*/ 1311248 h 3382518"/>
              <a:gd name="connsiteX9" fmla="*/ 2838437 w 3481132"/>
              <a:gd name="connsiteY9" fmla="*/ 240948 h 3382518"/>
              <a:gd name="connsiteX10" fmla="*/ 2863142 w 3481132"/>
              <a:gd name="connsiteY10" fmla="*/ 606358 h 3382518"/>
              <a:gd name="connsiteX11" fmla="*/ 3225875 w 3481132"/>
              <a:gd name="connsiteY11" fmla="*/ 737204 h 3382518"/>
              <a:gd name="connsiteX12" fmla="*/ 2912275 w 3481132"/>
              <a:gd name="connsiteY12" fmla="*/ 1458847 h 3382518"/>
              <a:gd name="connsiteX13" fmla="*/ 2874851 w 3481132"/>
              <a:gd name="connsiteY13" fmla="*/ 1502261 h 3382518"/>
              <a:gd name="connsiteX14" fmla="*/ 2898058 w 3481132"/>
              <a:gd name="connsiteY14" fmla="*/ 1513008 h 3382518"/>
              <a:gd name="connsiteX15" fmla="*/ 3449724 w 3481132"/>
              <a:gd name="connsiteY15" fmla="*/ 2071221 h 3382518"/>
              <a:gd name="connsiteX16" fmla="*/ 3127930 w 3481132"/>
              <a:gd name="connsiteY16" fmla="*/ 2338794 h 3382518"/>
              <a:gd name="connsiteX17" fmla="*/ 3115386 w 3481132"/>
              <a:gd name="connsiteY17" fmla="*/ 2724201 h 3382518"/>
              <a:gd name="connsiteX18" fmla="*/ 2332194 w 3481132"/>
              <a:gd name="connsiteY18" fmla="*/ 2648558 h 3382518"/>
              <a:gd name="connsiteX19" fmla="*/ 2206379 w 3481132"/>
              <a:gd name="connsiteY19" fmla="*/ 2588946 h 3382518"/>
              <a:gd name="connsiteX20" fmla="*/ 2191122 w 3481132"/>
              <a:gd name="connsiteY20" fmla="*/ 2727515 h 3382518"/>
              <a:gd name="connsiteX21" fmla="*/ 1976248 w 3481132"/>
              <a:gd name="connsiteY21" fmla="*/ 3304046 h 3382518"/>
              <a:gd name="connsiteX22" fmla="*/ 1588922 w 3481132"/>
              <a:gd name="connsiteY22" fmla="*/ 3145538 h 3382518"/>
              <a:gd name="connsiteX23" fmla="*/ 1242739 w 3481132"/>
              <a:gd name="connsiteY23" fmla="*/ 3315400 h 3382518"/>
              <a:gd name="connsiteX24" fmla="*/ 933493 w 3481132"/>
              <a:gd name="connsiteY24" fmla="*/ 2407888 h 3382518"/>
              <a:gd name="connsiteX25" fmla="*/ 940573 w 3481132"/>
              <a:gd name="connsiteY25" fmla="*/ 2345802 h 3382518"/>
              <a:gd name="connsiteX26" fmla="*/ 873780 w 3481132"/>
              <a:gd name="connsiteY26" fmla="*/ 2359655 h 3382518"/>
              <a:gd name="connsiteX27" fmla="*/ 259067 w 3481132"/>
              <a:gd name="connsiteY27" fmla="*/ 2333456 h 3382518"/>
              <a:gd name="connsiteX28" fmla="*/ 290127 w 3481132"/>
              <a:gd name="connsiteY28" fmla="*/ 1916105 h 3382518"/>
              <a:gd name="connsiteX29" fmla="*/ 21602 w 3481132"/>
              <a:gd name="connsiteY29" fmla="*/ 1639355 h 3382518"/>
              <a:gd name="connsiteX30" fmla="*/ 789135 w 3481132"/>
              <a:gd name="connsiteY30" fmla="*/ 1064809 h 3382518"/>
              <a:gd name="connsiteX31" fmla="*/ 863846 w 3481132"/>
              <a:gd name="connsiteY31" fmla="*/ 1049616 h 3382518"/>
              <a:gd name="connsiteX32" fmla="*/ 854994 w 3481132"/>
              <a:gd name="connsiteY32" fmla="*/ 1034107 h 3382518"/>
              <a:gd name="connsiteX33" fmla="*/ 689953 w 3481132"/>
              <a:gd name="connsiteY33" fmla="*/ 441384 h 3382518"/>
              <a:gd name="connsiteX34" fmla="*/ 1096476 w 3481132"/>
              <a:gd name="connsiteY34" fmla="*/ 341956 h 3382518"/>
              <a:gd name="connsiteX35" fmla="*/ 1276701 w 3481132"/>
              <a:gd name="connsiteY35" fmla="*/ 1053 h 3382518"/>
              <a:gd name="connsiteX36" fmla="*/ 2008239 w 3481132"/>
              <a:gd name="connsiteY36" fmla="*/ 481761 h 3382518"/>
              <a:gd name="connsiteX37" fmla="*/ 2048811 w 3481132"/>
              <a:gd name="connsiteY37" fmla="*/ 537641 h 3382518"/>
              <a:gd name="connsiteX38" fmla="*/ 2144047 w 3481132"/>
              <a:gd name="connsiteY38" fmla="*/ 463914 h 3382518"/>
              <a:gd name="connsiteX39" fmla="*/ 2707910 w 3481132"/>
              <a:gd name="connsiteY39" fmla="*/ 217707 h 3382518"/>
              <a:gd name="connsiteX40" fmla="*/ 2838437 w 3481132"/>
              <a:gd name="connsiteY40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091040 w 3481132"/>
              <a:gd name="connsiteY3" fmla="*/ 1675784 h 3382518"/>
              <a:gd name="connsiteX4" fmla="*/ 2151781 w 3481132"/>
              <a:gd name="connsiteY4" fmla="*/ 1613532 h 3382518"/>
              <a:gd name="connsiteX5" fmla="*/ 2106143 w 3481132"/>
              <a:gd name="connsiteY5" fmla="*/ 1587957 h 3382518"/>
              <a:gd name="connsiteX6" fmla="*/ 1876656 w 3481132"/>
              <a:gd name="connsiteY6" fmla="*/ 1327084 h 3382518"/>
              <a:gd name="connsiteX7" fmla="*/ 1869497 w 3481132"/>
              <a:gd name="connsiteY7" fmla="*/ 1311248 h 3382518"/>
              <a:gd name="connsiteX8" fmla="*/ 2838437 w 3481132"/>
              <a:gd name="connsiteY8" fmla="*/ 240948 h 3382518"/>
              <a:gd name="connsiteX9" fmla="*/ 2863142 w 3481132"/>
              <a:gd name="connsiteY9" fmla="*/ 606358 h 3382518"/>
              <a:gd name="connsiteX10" fmla="*/ 3225875 w 3481132"/>
              <a:gd name="connsiteY10" fmla="*/ 737204 h 3382518"/>
              <a:gd name="connsiteX11" fmla="*/ 2912275 w 3481132"/>
              <a:gd name="connsiteY11" fmla="*/ 1458847 h 3382518"/>
              <a:gd name="connsiteX12" fmla="*/ 2874851 w 3481132"/>
              <a:gd name="connsiteY12" fmla="*/ 1502261 h 3382518"/>
              <a:gd name="connsiteX13" fmla="*/ 2898058 w 3481132"/>
              <a:gd name="connsiteY13" fmla="*/ 1513008 h 3382518"/>
              <a:gd name="connsiteX14" fmla="*/ 3449724 w 3481132"/>
              <a:gd name="connsiteY14" fmla="*/ 2071221 h 3382518"/>
              <a:gd name="connsiteX15" fmla="*/ 3127930 w 3481132"/>
              <a:gd name="connsiteY15" fmla="*/ 2338794 h 3382518"/>
              <a:gd name="connsiteX16" fmla="*/ 3115386 w 3481132"/>
              <a:gd name="connsiteY16" fmla="*/ 2724201 h 3382518"/>
              <a:gd name="connsiteX17" fmla="*/ 2332194 w 3481132"/>
              <a:gd name="connsiteY17" fmla="*/ 2648558 h 3382518"/>
              <a:gd name="connsiteX18" fmla="*/ 2206379 w 3481132"/>
              <a:gd name="connsiteY18" fmla="*/ 2588946 h 3382518"/>
              <a:gd name="connsiteX19" fmla="*/ 2191122 w 3481132"/>
              <a:gd name="connsiteY19" fmla="*/ 2727515 h 3382518"/>
              <a:gd name="connsiteX20" fmla="*/ 1976248 w 3481132"/>
              <a:gd name="connsiteY20" fmla="*/ 3304046 h 3382518"/>
              <a:gd name="connsiteX21" fmla="*/ 1588922 w 3481132"/>
              <a:gd name="connsiteY21" fmla="*/ 3145538 h 3382518"/>
              <a:gd name="connsiteX22" fmla="*/ 1242739 w 3481132"/>
              <a:gd name="connsiteY22" fmla="*/ 3315400 h 3382518"/>
              <a:gd name="connsiteX23" fmla="*/ 933493 w 3481132"/>
              <a:gd name="connsiteY23" fmla="*/ 2407888 h 3382518"/>
              <a:gd name="connsiteX24" fmla="*/ 940573 w 3481132"/>
              <a:gd name="connsiteY24" fmla="*/ 2345802 h 3382518"/>
              <a:gd name="connsiteX25" fmla="*/ 873780 w 3481132"/>
              <a:gd name="connsiteY25" fmla="*/ 2359655 h 3382518"/>
              <a:gd name="connsiteX26" fmla="*/ 259067 w 3481132"/>
              <a:gd name="connsiteY26" fmla="*/ 2333456 h 3382518"/>
              <a:gd name="connsiteX27" fmla="*/ 290127 w 3481132"/>
              <a:gd name="connsiteY27" fmla="*/ 1916105 h 3382518"/>
              <a:gd name="connsiteX28" fmla="*/ 21602 w 3481132"/>
              <a:gd name="connsiteY28" fmla="*/ 1639355 h 3382518"/>
              <a:gd name="connsiteX29" fmla="*/ 789135 w 3481132"/>
              <a:gd name="connsiteY29" fmla="*/ 1064809 h 3382518"/>
              <a:gd name="connsiteX30" fmla="*/ 863846 w 3481132"/>
              <a:gd name="connsiteY30" fmla="*/ 1049616 h 3382518"/>
              <a:gd name="connsiteX31" fmla="*/ 854994 w 3481132"/>
              <a:gd name="connsiteY31" fmla="*/ 1034107 h 3382518"/>
              <a:gd name="connsiteX32" fmla="*/ 689953 w 3481132"/>
              <a:gd name="connsiteY32" fmla="*/ 441384 h 3382518"/>
              <a:gd name="connsiteX33" fmla="*/ 1096476 w 3481132"/>
              <a:gd name="connsiteY33" fmla="*/ 341956 h 3382518"/>
              <a:gd name="connsiteX34" fmla="*/ 1276701 w 3481132"/>
              <a:gd name="connsiteY34" fmla="*/ 1053 h 3382518"/>
              <a:gd name="connsiteX35" fmla="*/ 2008239 w 3481132"/>
              <a:gd name="connsiteY35" fmla="*/ 481761 h 3382518"/>
              <a:gd name="connsiteX36" fmla="*/ 2048811 w 3481132"/>
              <a:gd name="connsiteY36" fmla="*/ 537641 h 3382518"/>
              <a:gd name="connsiteX37" fmla="*/ 2144047 w 3481132"/>
              <a:gd name="connsiteY37" fmla="*/ 463914 h 3382518"/>
              <a:gd name="connsiteX38" fmla="*/ 2707910 w 3481132"/>
              <a:gd name="connsiteY38" fmla="*/ 217707 h 3382518"/>
              <a:gd name="connsiteX39" fmla="*/ 2838437 w 3481132"/>
              <a:gd name="connsiteY39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091040 w 3481132"/>
              <a:gd name="connsiteY3" fmla="*/ 1675784 h 3382518"/>
              <a:gd name="connsiteX4" fmla="*/ 2106143 w 3481132"/>
              <a:gd name="connsiteY4" fmla="*/ 1587957 h 3382518"/>
              <a:gd name="connsiteX5" fmla="*/ 1876656 w 3481132"/>
              <a:gd name="connsiteY5" fmla="*/ 1327084 h 3382518"/>
              <a:gd name="connsiteX6" fmla="*/ 1869497 w 3481132"/>
              <a:gd name="connsiteY6" fmla="*/ 1311248 h 3382518"/>
              <a:gd name="connsiteX7" fmla="*/ 2838437 w 3481132"/>
              <a:gd name="connsiteY7" fmla="*/ 240948 h 3382518"/>
              <a:gd name="connsiteX8" fmla="*/ 2863142 w 3481132"/>
              <a:gd name="connsiteY8" fmla="*/ 606358 h 3382518"/>
              <a:gd name="connsiteX9" fmla="*/ 3225875 w 3481132"/>
              <a:gd name="connsiteY9" fmla="*/ 737204 h 3382518"/>
              <a:gd name="connsiteX10" fmla="*/ 2912275 w 3481132"/>
              <a:gd name="connsiteY10" fmla="*/ 1458847 h 3382518"/>
              <a:gd name="connsiteX11" fmla="*/ 2874851 w 3481132"/>
              <a:gd name="connsiteY11" fmla="*/ 1502261 h 3382518"/>
              <a:gd name="connsiteX12" fmla="*/ 2898058 w 3481132"/>
              <a:gd name="connsiteY12" fmla="*/ 1513008 h 3382518"/>
              <a:gd name="connsiteX13" fmla="*/ 3449724 w 3481132"/>
              <a:gd name="connsiteY13" fmla="*/ 2071221 h 3382518"/>
              <a:gd name="connsiteX14" fmla="*/ 3127930 w 3481132"/>
              <a:gd name="connsiteY14" fmla="*/ 2338794 h 3382518"/>
              <a:gd name="connsiteX15" fmla="*/ 3115386 w 3481132"/>
              <a:gd name="connsiteY15" fmla="*/ 2724201 h 3382518"/>
              <a:gd name="connsiteX16" fmla="*/ 2332194 w 3481132"/>
              <a:gd name="connsiteY16" fmla="*/ 2648558 h 3382518"/>
              <a:gd name="connsiteX17" fmla="*/ 2206379 w 3481132"/>
              <a:gd name="connsiteY17" fmla="*/ 2588946 h 3382518"/>
              <a:gd name="connsiteX18" fmla="*/ 2191122 w 3481132"/>
              <a:gd name="connsiteY18" fmla="*/ 2727515 h 3382518"/>
              <a:gd name="connsiteX19" fmla="*/ 1976248 w 3481132"/>
              <a:gd name="connsiteY19" fmla="*/ 3304046 h 3382518"/>
              <a:gd name="connsiteX20" fmla="*/ 1588922 w 3481132"/>
              <a:gd name="connsiteY20" fmla="*/ 3145538 h 3382518"/>
              <a:gd name="connsiteX21" fmla="*/ 1242739 w 3481132"/>
              <a:gd name="connsiteY21" fmla="*/ 3315400 h 3382518"/>
              <a:gd name="connsiteX22" fmla="*/ 933493 w 3481132"/>
              <a:gd name="connsiteY22" fmla="*/ 2407888 h 3382518"/>
              <a:gd name="connsiteX23" fmla="*/ 940573 w 3481132"/>
              <a:gd name="connsiteY23" fmla="*/ 2345802 h 3382518"/>
              <a:gd name="connsiteX24" fmla="*/ 873780 w 3481132"/>
              <a:gd name="connsiteY24" fmla="*/ 2359655 h 3382518"/>
              <a:gd name="connsiteX25" fmla="*/ 259067 w 3481132"/>
              <a:gd name="connsiteY25" fmla="*/ 2333456 h 3382518"/>
              <a:gd name="connsiteX26" fmla="*/ 290127 w 3481132"/>
              <a:gd name="connsiteY26" fmla="*/ 1916105 h 3382518"/>
              <a:gd name="connsiteX27" fmla="*/ 21602 w 3481132"/>
              <a:gd name="connsiteY27" fmla="*/ 1639355 h 3382518"/>
              <a:gd name="connsiteX28" fmla="*/ 789135 w 3481132"/>
              <a:gd name="connsiteY28" fmla="*/ 1064809 h 3382518"/>
              <a:gd name="connsiteX29" fmla="*/ 863846 w 3481132"/>
              <a:gd name="connsiteY29" fmla="*/ 1049616 h 3382518"/>
              <a:gd name="connsiteX30" fmla="*/ 854994 w 3481132"/>
              <a:gd name="connsiteY30" fmla="*/ 1034107 h 3382518"/>
              <a:gd name="connsiteX31" fmla="*/ 689953 w 3481132"/>
              <a:gd name="connsiteY31" fmla="*/ 441384 h 3382518"/>
              <a:gd name="connsiteX32" fmla="*/ 1096476 w 3481132"/>
              <a:gd name="connsiteY32" fmla="*/ 341956 h 3382518"/>
              <a:gd name="connsiteX33" fmla="*/ 1276701 w 3481132"/>
              <a:gd name="connsiteY33" fmla="*/ 1053 h 3382518"/>
              <a:gd name="connsiteX34" fmla="*/ 2008239 w 3481132"/>
              <a:gd name="connsiteY34" fmla="*/ 481761 h 3382518"/>
              <a:gd name="connsiteX35" fmla="*/ 2048811 w 3481132"/>
              <a:gd name="connsiteY35" fmla="*/ 537641 h 3382518"/>
              <a:gd name="connsiteX36" fmla="*/ 2144047 w 3481132"/>
              <a:gd name="connsiteY36" fmla="*/ 463914 h 3382518"/>
              <a:gd name="connsiteX37" fmla="*/ 2707910 w 3481132"/>
              <a:gd name="connsiteY37" fmla="*/ 217707 h 3382518"/>
              <a:gd name="connsiteX38" fmla="*/ 2838437 w 3481132"/>
              <a:gd name="connsiteY38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106143 w 3481132"/>
              <a:gd name="connsiteY3" fmla="*/ 1587957 h 3382518"/>
              <a:gd name="connsiteX4" fmla="*/ 1876656 w 3481132"/>
              <a:gd name="connsiteY4" fmla="*/ 1327084 h 3382518"/>
              <a:gd name="connsiteX5" fmla="*/ 1869497 w 3481132"/>
              <a:gd name="connsiteY5" fmla="*/ 1311248 h 3382518"/>
              <a:gd name="connsiteX6" fmla="*/ 2838437 w 3481132"/>
              <a:gd name="connsiteY6" fmla="*/ 240948 h 3382518"/>
              <a:gd name="connsiteX7" fmla="*/ 2863142 w 3481132"/>
              <a:gd name="connsiteY7" fmla="*/ 606358 h 3382518"/>
              <a:gd name="connsiteX8" fmla="*/ 3225875 w 3481132"/>
              <a:gd name="connsiteY8" fmla="*/ 737204 h 3382518"/>
              <a:gd name="connsiteX9" fmla="*/ 2912275 w 3481132"/>
              <a:gd name="connsiteY9" fmla="*/ 1458847 h 3382518"/>
              <a:gd name="connsiteX10" fmla="*/ 2874851 w 3481132"/>
              <a:gd name="connsiteY10" fmla="*/ 1502261 h 3382518"/>
              <a:gd name="connsiteX11" fmla="*/ 2898058 w 3481132"/>
              <a:gd name="connsiteY11" fmla="*/ 1513008 h 3382518"/>
              <a:gd name="connsiteX12" fmla="*/ 3449724 w 3481132"/>
              <a:gd name="connsiteY12" fmla="*/ 2071221 h 3382518"/>
              <a:gd name="connsiteX13" fmla="*/ 3127930 w 3481132"/>
              <a:gd name="connsiteY13" fmla="*/ 2338794 h 3382518"/>
              <a:gd name="connsiteX14" fmla="*/ 3115386 w 3481132"/>
              <a:gd name="connsiteY14" fmla="*/ 2724201 h 3382518"/>
              <a:gd name="connsiteX15" fmla="*/ 2332194 w 3481132"/>
              <a:gd name="connsiteY15" fmla="*/ 2648558 h 3382518"/>
              <a:gd name="connsiteX16" fmla="*/ 2206379 w 3481132"/>
              <a:gd name="connsiteY16" fmla="*/ 2588946 h 3382518"/>
              <a:gd name="connsiteX17" fmla="*/ 2191122 w 3481132"/>
              <a:gd name="connsiteY17" fmla="*/ 2727515 h 3382518"/>
              <a:gd name="connsiteX18" fmla="*/ 1976248 w 3481132"/>
              <a:gd name="connsiteY18" fmla="*/ 3304046 h 3382518"/>
              <a:gd name="connsiteX19" fmla="*/ 1588922 w 3481132"/>
              <a:gd name="connsiteY19" fmla="*/ 3145538 h 3382518"/>
              <a:gd name="connsiteX20" fmla="*/ 1242739 w 3481132"/>
              <a:gd name="connsiteY20" fmla="*/ 3315400 h 3382518"/>
              <a:gd name="connsiteX21" fmla="*/ 933493 w 3481132"/>
              <a:gd name="connsiteY21" fmla="*/ 2407888 h 3382518"/>
              <a:gd name="connsiteX22" fmla="*/ 940573 w 3481132"/>
              <a:gd name="connsiteY22" fmla="*/ 2345802 h 3382518"/>
              <a:gd name="connsiteX23" fmla="*/ 873780 w 3481132"/>
              <a:gd name="connsiteY23" fmla="*/ 2359655 h 3382518"/>
              <a:gd name="connsiteX24" fmla="*/ 259067 w 3481132"/>
              <a:gd name="connsiteY24" fmla="*/ 2333456 h 3382518"/>
              <a:gd name="connsiteX25" fmla="*/ 290127 w 3481132"/>
              <a:gd name="connsiteY25" fmla="*/ 1916105 h 3382518"/>
              <a:gd name="connsiteX26" fmla="*/ 21602 w 3481132"/>
              <a:gd name="connsiteY26" fmla="*/ 1639355 h 3382518"/>
              <a:gd name="connsiteX27" fmla="*/ 789135 w 3481132"/>
              <a:gd name="connsiteY27" fmla="*/ 1064809 h 3382518"/>
              <a:gd name="connsiteX28" fmla="*/ 863846 w 3481132"/>
              <a:gd name="connsiteY28" fmla="*/ 1049616 h 3382518"/>
              <a:gd name="connsiteX29" fmla="*/ 854994 w 3481132"/>
              <a:gd name="connsiteY29" fmla="*/ 1034107 h 3382518"/>
              <a:gd name="connsiteX30" fmla="*/ 689953 w 3481132"/>
              <a:gd name="connsiteY30" fmla="*/ 441384 h 3382518"/>
              <a:gd name="connsiteX31" fmla="*/ 1096476 w 3481132"/>
              <a:gd name="connsiteY31" fmla="*/ 341956 h 3382518"/>
              <a:gd name="connsiteX32" fmla="*/ 1276701 w 3481132"/>
              <a:gd name="connsiteY32" fmla="*/ 1053 h 3382518"/>
              <a:gd name="connsiteX33" fmla="*/ 2008239 w 3481132"/>
              <a:gd name="connsiteY33" fmla="*/ 481761 h 3382518"/>
              <a:gd name="connsiteX34" fmla="*/ 2048811 w 3481132"/>
              <a:gd name="connsiteY34" fmla="*/ 537641 h 3382518"/>
              <a:gd name="connsiteX35" fmla="*/ 2144047 w 3481132"/>
              <a:gd name="connsiteY35" fmla="*/ 463914 h 3382518"/>
              <a:gd name="connsiteX36" fmla="*/ 2707910 w 3481132"/>
              <a:gd name="connsiteY36" fmla="*/ 217707 h 3382518"/>
              <a:gd name="connsiteX37" fmla="*/ 2838437 w 3481132"/>
              <a:gd name="connsiteY37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876656 w 3481132"/>
              <a:gd name="connsiteY3" fmla="*/ 1327084 h 3382518"/>
              <a:gd name="connsiteX4" fmla="*/ 1869497 w 3481132"/>
              <a:gd name="connsiteY4" fmla="*/ 1311248 h 3382518"/>
              <a:gd name="connsiteX5" fmla="*/ 2838437 w 3481132"/>
              <a:gd name="connsiteY5" fmla="*/ 240948 h 3382518"/>
              <a:gd name="connsiteX6" fmla="*/ 2863142 w 3481132"/>
              <a:gd name="connsiteY6" fmla="*/ 606358 h 3382518"/>
              <a:gd name="connsiteX7" fmla="*/ 3225875 w 3481132"/>
              <a:gd name="connsiteY7" fmla="*/ 737204 h 3382518"/>
              <a:gd name="connsiteX8" fmla="*/ 2912275 w 3481132"/>
              <a:gd name="connsiteY8" fmla="*/ 1458847 h 3382518"/>
              <a:gd name="connsiteX9" fmla="*/ 2874851 w 3481132"/>
              <a:gd name="connsiteY9" fmla="*/ 1502261 h 3382518"/>
              <a:gd name="connsiteX10" fmla="*/ 2898058 w 3481132"/>
              <a:gd name="connsiteY10" fmla="*/ 1513008 h 3382518"/>
              <a:gd name="connsiteX11" fmla="*/ 3449724 w 3481132"/>
              <a:gd name="connsiteY11" fmla="*/ 2071221 h 3382518"/>
              <a:gd name="connsiteX12" fmla="*/ 3127930 w 3481132"/>
              <a:gd name="connsiteY12" fmla="*/ 2338794 h 3382518"/>
              <a:gd name="connsiteX13" fmla="*/ 3115386 w 3481132"/>
              <a:gd name="connsiteY13" fmla="*/ 2724201 h 3382518"/>
              <a:gd name="connsiteX14" fmla="*/ 2332194 w 3481132"/>
              <a:gd name="connsiteY14" fmla="*/ 2648558 h 3382518"/>
              <a:gd name="connsiteX15" fmla="*/ 2206379 w 3481132"/>
              <a:gd name="connsiteY15" fmla="*/ 2588946 h 3382518"/>
              <a:gd name="connsiteX16" fmla="*/ 2191122 w 3481132"/>
              <a:gd name="connsiteY16" fmla="*/ 2727515 h 3382518"/>
              <a:gd name="connsiteX17" fmla="*/ 1976248 w 3481132"/>
              <a:gd name="connsiteY17" fmla="*/ 3304046 h 3382518"/>
              <a:gd name="connsiteX18" fmla="*/ 1588922 w 3481132"/>
              <a:gd name="connsiteY18" fmla="*/ 3145538 h 3382518"/>
              <a:gd name="connsiteX19" fmla="*/ 1242739 w 3481132"/>
              <a:gd name="connsiteY19" fmla="*/ 3315400 h 3382518"/>
              <a:gd name="connsiteX20" fmla="*/ 933493 w 3481132"/>
              <a:gd name="connsiteY20" fmla="*/ 2407888 h 3382518"/>
              <a:gd name="connsiteX21" fmla="*/ 940573 w 3481132"/>
              <a:gd name="connsiteY21" fmla="*/ 2345802 h 3382518"/>
              <a:gd name="connsiteX22" fmla="*/ 873780 w 3481132"/>
              <a:gd name="connsiteY22" fmla="*/ 2359655 h 3382518"/>
              <a:gd name="connsiteX23" fmla="*/ 259067 w 3481132"/>
              <a:gd name="connsiteY23" fmla="*/ 2333456 h 3382518"/>
              <a:gd name="connsiteX24" fmla="*/ 290127 w 3481132"/>
              <a:gd name="connsiteY24" fmla="*/ 1916105 h 3382518"/>
              <a:gd name="connsiteX25" fmla="*/ 21602 w 3481132"/>
              <a:gd name="connsiteY25" fmla="*/ 1639355 h 3382518"/>
              <a:gd name="connsiteX26" fmla="*/ 789135 w 3481132"/>
              <a:gd name="connsiteY26" fmla="*/ 1064809 h 3382518"/>
              <a:gd name="connsiteX27" fmla="*/ 863846 w 3481132"/>
              <a:gd name="connsiteY27" fmla="*/ 1049616 h 3382518"/>
              <a:gd name="connsiteX28" fmla="*/ 854994 w 3481132"/>
              <a:gd name="connsiteY28" fmla="*/ 1034107 h 3382518"/>
              <a:gd name="connsiteX29" fmla="*/ 689953 w 3481132"/>
              <a:gd name="connsiteY29" fmla="*/ 441384 h 3382518"/>
              <a:gd name="connsiteX30" fmla="*/ 1096476 w 3481132"/>
              <a:gd name="connsiteY30" fmla="*/ 341956 h 3382518"/>
              <a:gd name="connsiteX31" fmla="*/ 1276701 w 3481132"/>
              <a:gd name="connsiteY31" fmla="*/ 1053 h 3382518"/>
              <a:gd name="connsiteX32" fmla="*/ 2008239 w 3481132"/>
              <a:gd name="connsiteY32" fmla="*/ 481761 h 3382518"/>
              <a:gd name="connsiteX33" fmla="*/ 2048811 w 3481132"/>
              <a:gd name="connsiteY33" fmla="*/ 537641 h 3382518"/>
              <a:gd name="connsiteX34" fmla="*/ 2144047 w 3481132"/>
              <a:gd name="connsiteY34" fmla="*/ 463914 h 3382518"/>
              <a:gd name="connsiteX35" fmla="*/ 2707910 w 3481132"/>
              <a:gd name="connsiteY35" fmla="*/ 217707 h 3382518"/>
              <a:gd name="connsiteX36" fmla="*/ 2838437 w 3481132"/>
              <a:gd name="connsiteY36" fmla="*/ 240948 h 3382518"/>
              <a:gd name="connsiteX0" fmla="*/ 1876656 w 3481132"/>
              <a:gd name="connsiteY0" fmla="*/ 1327084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876656 w 3481132"/>
              <a:gd name="connsiteY3" fmla="*/ 1327084 h 3382518"/>
              <a:gd name="connsiteX4" fmla="*/ 2838437 w 3481132"/>
              <a:gd name="connsiteY4" fmla="*/ 240948 h 3382518"/>
              <a:gd name="connsiteX5" fmla="*/ 2863142 w 3481132"/>
              <a:gd name="connsiteY5" fmla="*/ 606358 h 3382518"/>
              <a:gd name="connsiteX6" fmla="*/ 3225875 w 3481132"/>
              <a:gd name="connsiteY6" fmla="*/ 737204 h 3382518"/>
              <a:gd name="connsiteX7" fmla="*/ 2912275 w 3481132"/>
              <a:gd name="connsiteY7" fmla="*/ 1458847 h 3382518"/>
              <a:gd name="connsiteX8" fmla="*/ 2874851 w 3481132"/>
              <a:gd name="connsiteY8" fmla="*/ 1502261 h 3382518"/>
              <a:gd name="connsiteX9" fmla="*/ 2898058 w 3481132"/>
              <a:gd name="connsiteY9" fmla="*/ 1513008 h 3382518"/>
              <a:gd name="connsiteX10" fmla="*/ 3449724 w 3481132"/>
              <a:gd name="connsiteY10" fmla="*/ 2071221 h 3382518"/>
              <a:gd name="connsiteX11" fmla="*/ 3127930 w 3481132"/>
              <a:gd name="connsiteY11" fmla="*/ 2338794 h 3382518"/>
              <a:gd name="connsiteX12" fmla="*/ 3115386 w 3481132"/>
              <a:gd name="connsiteY12" fmla="*/ 2724201 h 3382518"/>
              <a:gd name="connsiteX13" fmla="*/ 2332194 w 3481132"/>
              <a:gd name="connsiteY13" fmla="*/ 2648558 h 3382518"/>
              <a:gd name="connsiteX14" fmla="*/ 2206379 w 3481132"/>
              <a:gd name="connsiteY14" fmla="*/ 2588946 h 3382518"/>
              <a:gd name="connsiteX15" fmla="*/ 2191122 w 3481132"/>
              <a:gd name="connsiteY15" fmla="*/ 2727515 h 3382518"/>
              <a:gd name="connsiteX16" fmla="*/ 1976248 w 3481132"/>
              <a:gd name="connsiteY16" fmla="*/ 3304046 h 3382518"/>
              <a:gd name="connsiteX17" fmla="*/ 1588922 w 3481132"/>
              <a:gd name="connsiteY17" fmla="*/ 3145538 h 3382518"/>
              <a:gd name="connsiteX18" fmla="*/ 1242739 w 3481132"/>
              <a:gd name="connsiteY18" fmla="*/ 3315400 h 3382518"/>
              <a:gd name="connsiteX19" fmla="*/ 933493 w 3481132"/>
              <a:gd name="connsiteY19" fmla="*/ 2407888 h 3382518"/>
              <a:gd name="connsiteX20" fmla="*/ 940573 w 3481132"/>
              <a:gd name="connsiteY20" fmla="*/ 2345802 h 3382518"/>
              <a:gd name="connsiteX21" fmla="*/ 873780 w 3481132"/>
              <a:gd name="connsiteY21" fmla="*/ 2359655 h 3382518"/>
              <a:gd name="connsiteX22" fmla="*/ 259067 w 3481132"/>
              <a:gd name="connsiteY22" fmla="*/ 2333456 h 3382518"/>
              <a:gd name="connsiteX23" fmla="*/ 290127 w 3481132"/>
              <a:gd name="connsiteY23" fmla="*/ 1916105 h 3382518"/>
              <a:gd name="connsiteX24" fmla="*/ 21602 w 3481132"/>
              <a:gd name="connsiteY24" fmla="*/ 1639355 h 3382518"/>
              <a:gd name="connsiteX25" fmla="*/ 789135 w 3481132"/>
              <a:gd name="connsiteY25" fmla="*/ 1064809 h 3382518"/>
              <a:gd name="connsiteX26" fmla="*/ 863846 w 3481132"/>
              <a:gd name="connsiteY26" fmla="*/ 1049616 h 3382518"/>
              <a:gd name="connsiteX27" fmla="*/ 854994 w 3481132"/>
              <a:gd name="connsiteY27" fmla="*/ 1034107 h 3382518"/>
              <a:gd name="connsiteX28" fmla="*/ 689953 w 3481132"/>
              <a:gd name="connsiteY28" fmla="*/ 441384 h 3382518"/>
              <a:gd name="connsiteX29" fmla="*/ 1096476 w 3481132"/>
              <a:gd name="connsiteY29" fmla="*/ 341956 h 3382518"/>
              <a:gd name="connsiteX30" fmla="*/ 1276701 w 3481132"/>
              <a:gd name="connsiteY30" fmla="*/ 1053 h 3382518"/>
              <a:gd name="connsiteX31" fmla="*/ 2008239 w 3481132"/>
              <a:gd name="connsiteY31" fmla="*/ 481761 h 3382518"/>
              <a:gd name="connsiteX32" fmla="*/ 2048811 w 3481132"/>
              <a:gd name="connsiteY32" fmla="*/ 537641 h 3382518"/>
              <a:gd name="connsiteX33" fmla="*/ 2144047 w 3481132"/>
              <a:gd name="connsiteY33" fmla="*/ 463914 h 3382518"/>
              <a:gd name="connsiteX34" fmla="*/ 2707910 w 3481132"/>
              <a:gd name="connsiteY34" fmla="*/ 217707 h 3382518"/>
              <a:gd name="connsiteX35" fmla="*/ 2838437 w 3481132"/>
              <a:gd name="connsiteY35" fmla="*/ 240948 h 3382518"/>
              <a:gd name="connsiteX0" fmla="*/ 1876656 w 3481132"/>
              <a:gd name="connsiteY0" fmla="*/ 1327084 h 3382518"/>
              <a:gd name="connsiteX1" fmla="*/ 1858442 w 3481132"/>
              <a:gd name="connsiteY1" fmla="*/ 1321044 h 3382518"/>
              <a:gd name="connsiteX2" fmla="*/ 1876656 w 3481132"/>
              <a:gd name="connsiteY2" fmla="*/ 1327084 h 3382518"/>
              <a:gd name="connsiteX3" fmla="*/ 2838437 w 3481132"/>
              <a:gd name="connsiteY3" fmla="*/ 240948 h 3382518"/>
              <a:gd name="connsiteX4" fmla="*/ 2863142 w 3481132"/>
              <a:gd name="connsiteY4" fmla="*/ 606358 h 3382518"/>
              <a:gd name="connsiteX5" fmla="*/ 3225875 w 3481132"/>
              <a:gd name="connsiteY5" fmla="*/ 737204 h 3382518"/>
              <a:gd name="connsiteX6" fmla="*/ 2912275 w 3481132"/>
              <a:gd name="connsiteY6" fmla="*/ 1458847 h 3382518"/>
              <a:gd name="connsiteX7" fmla="*/ 2874851 w 3481132"/>
              <a:gd name="connsiteY7" fmla="*/ 1502261 h 3382518"/>
              <a:gd name="connsiteX8" fmla="*/ 2898058 w 3481132"/>
              <a:gd name="connsiteY8" fmla="*/ 1513008 h 3382518"/>
              <a:gd name="connsiteX9" fmla="*/ 3449724 w 3481132"/>
              <a:gd name="connsiteY9" fmla="*/ 2071221 h 3382518"/>
              <a:gd name="connsiteX10" fmla="*/ 3127930 w 3481132"/>
              <a:gd name="connsiteY10" fmla="*/ 2338794 h 3382518"/>
              <a:gd name="connsiteX11" fmla="*/ 3115386 w 3481132"/>
              <a:gd name="connsiteY11" fmla="*/ 2724201 h 3382518"/>
              <a:gd name="connsiteX12" fmla="*/ 2332194 w 3481132"/>
              <a:gd name="connsiteY12" fmla="*/ 2648558 h 3382518"/>
              <a:gd name="connsiteX13" fmla="*/ 2206379 w 3481132"/>
              <a:gd name="connsiteY13" fmla="*/ 2588946 h 3382518"/>
              <a:gd name="connsiteX14" fmla="*/ 2191122 w 3481132"/>
              <a:gd name="connsiteY14" fmla="*/ 2727515 h 3382518"/>
              <a:gd name="connsiteX15" fmla="*/ 1976248 w 3481132"/>
              <a:gd name="connsiteY15" fmla="*/ 3304046 h 3382518"/>
              <a:gd name="connsiteX16" fmla="*/ 1588922 w 3481132"/>
              <a:gd name="connsiteY16" fmla="*/ 3145538 h 3382518"/>
              <a:gd name="connsiteX17" fmla="*/ 1242739 w 3481132"/>
              <a:gd name="connsiteY17" fmla="*/ 3315400 h 3382518"/>
              <a:gd name="connsiteX18" fmla="*/ 933493 w 3481132"/>
              <a:gd name="connsiteY18" fmla="*/ 2407888 h 3382518"/>
              <a:gd name="connsiteX19" fmla="*/ 940573 w 3481132"/>
              <a:gd name="connsiteY19" fmla="*/ 2345802 h 3382518"/>
              <a:gd name="connsiteX20" fmla="*/ 873780 w 3481132"/>
              <a:gd name="connsiteY20" fmla="*/ 2359655 h 3382518"/>
              <a:gd name="connsiteX21" fmla="*/ 259067 w 3481132"/>
              <a:gd name="connsiteY21" fmla="*/ 2333456 h 3382518"/>
              <a:gd name="connsiteX22" fmla="*/ 290127 w 3481132"/>
              <a:gd name="connsiteY22" fmla="*/ 1916105 h 3382518"/>
              <a:gd name="connsiteX23" fmla="*/ 21602 w 3481132"/>
              <a:gd name="connsiteY23" fmla="*/ 1639355 h 3382518"/>
              <a:gd name="connsiteX24" fmla="*/ 789135 w 3481132"/>
              <a:gd name="connsiteY24" fmla="*/ 1064809 h 3382518"/>
              <a:gd name="connsiteX25" fmla="*/ 863846 w 3481132"/>
              <a:gd name="connsiteY25" fmla="*/ 1049616 h 3382518"/>
              <a:gd name="connsiteX26" fmla="*/ 854994 w 3481132"/>
              <a:gd name="connsiteY26" fmla="*/ 1034107 h 3382518"/>
              <a:gd name="connsiteX27" fmla="*/ 689953 w 3481132"/>
              <a:gd name="connsiteY27" fmla="*/ 441384 h 3382518"/>
              <a:gd name="connsiteX28" fmla="*/ 1096476 w 3481132"/>
              <a:gd name="connsiteY28" fmla="*/ 341956 h 3382518"/>
              <a:gd name="connsiteX29" fmla="*/ 1276701 w 3481132"/>
              <a:gd name="connsiteY29" fmla="*/ 1053 h 3382518"/>
              <a:gd name="connsiteX30" fmla="*/ 2008239 w 3481132"/>
              <a:gd name="connsiteY30" fmla="*/ 481761 h 3382518"/>
              <a:gd name="connsiteX31" fmla="*/ 2048811 w 3481132"/>
              <a:gd name="connsiteY31" fmla="*/ 537641 h 3382518"/>
              <a:gd name="connsiteX32" fmla="*/ 2144047 w 3481132"/>
              <a:gd name="connsiteY32" fmla="*/ 463914 h 3382518"/>
              <a:gd name="connsiteX33" fmla="*/ 2707910 w 3481132"/>
              <a:gd name="connsiteY33" fmla="*/ 217707 h 3382518"/>
              <a:gd name="connsiteX34" fmla="*/ 2838437 w 3481132"/>
              <a:gd name="connsiteY34" fmla="*/ 240948 h 3382518"/>
              <a:gd name="connsiteX0" fmla="*/ 2838437 w 3481132"/>
              <a:gd name="connsiteY0" fmla="*/ 240948 h 3382518"/>
              <a:gd name="connsiteX1" fmla="*/ 2863142 w 3481132"/>
              <a:gd name="connsiteY1" fmla="*/ 606358 h 3382518"/>
              <a:gd name="connsiteX2" fmla="*/ 3225875 w 3481132"/>
              <a:gd name="connsiteY2" fmla="*/ 737204 h 3382518"/>
              <a:gd name="connsiteX3" fmla="*/ 2912275 w 3481132"/>
              <a:gd name="connsiteY3" fmla="*/ 1458847 h 3382518"/>
              <a:gd name="connsiteX4" fmla="*/ 2874851 w 3481132"/>
              <a:gd name="connsiteY4" fmla="*/ 1502261 h 3382518"/>
              <a:gd name="connsiteX5" fmla="*/ 2898058 w 3481132"/>
              <a:gd name="connsiteY5" fmla="*/ 1513008 h 3382518"/>
              <a:gd name="connsiteX6" fmla="*/ 3449724 w 3481132"/>
              <a:gd name="connsiteY6" fmla="*/ 2071221 h 3382518"/>
              <a:gd name="connsiteX7" fmla="*/ 3127930 w 3481132"/>
              <a:gd name="connsiteY7" fmla="*/ 2338794 h 3382518"/>
              <a:gd name="connsiteX8" fmla="*/ 3115386 w 3481132"/>
              <a:gd name="connsiteY8" fmla="*/ 2724201 h 3382518"/>
              <a:gd name="connsiteX9" fmla="*/ 2332194 w 3481132"/>
              <a:gd name="connsiteY9" fmla="*/ 2648558 h 3382518"/>
              <a:gd name="connsiteX10" fmla="*/ 2206379 w 3481132"/>
              <a:gd name="connsiteY10" fmla="*/ 2588946 h 3382518"/>
              <a:gd name="connsiteX11" fmla="*/ 2191122 w 3481132"/>
              <a:gd name="connsiteY11" fmla="*/ 2727515 h 3382518"/>
              <a:gd name="connsiteX12" fmla="*/ 1976248 w 3481132"/>
              <a:gd name="connsiteY12" fmla="*/ 3304046 h 3382518"/>
              <a:gd name="connsiteX13" fmla="*/ 1588922 w 3481132"/>
              <a:gd name="connsiteY13" fmla="*/ 3145538 h 3382518"/>
              <a:gd name="connsiteX14" fmla="*/ 1242739 w 3481132"/>
              <a:gd name="connsiteY14" fmla="*/ 3315400 h 3382518"/>
              <a:gd name="connsiteX15" fmla="*/ 933493 w 3481132"/>
              <a:gd name="connsiteY15" fmla="*/ 2407888 h 3382518"/>
              <a:gd name="connsiteX16" fmla="*/ 940573 w 3481132"/>
              <a:gd name="connsiteY16" fmla="*/ 2345802 h 3382518"/>
              <a:gd name="connsiteX17" fmla="*/ 873780 w 3481132"/>
              <a:gd name="connsiteY17" fmla="*/ 2359655 h 3382518"/>
              <a:gd name="connsiteX18" fmla="*/ 259067 w 3481132"/>
              <a:gd name="connsiteY18" fmla="*/ 2333456 h 3382518"/>
              <a:gd name="connsiteX19" fmla="*/ 290127 w 3481132"/>
              <a:gd name="connsiteY19" fmla="*/ 1916105 h 3382518"/>
              <a:gd name="connsiteX20" fmla="*/ 21602 w 3481132"/>
              <a:gd name="connsiteY20" fmla="*/ 1639355 h 3382518"/>
              <a:gd name="connsiteX21" fmla="*/ 789135 w 3481132"/>
              <a:gd name="connsiteY21" fmla="*/ 1064809 h 3382518"/>
              <a:gd name="connsiteX22" fmla="*/ 863846 w 3481132"/>
              <a:gd name="connsiteY22" fmla="*/ 1049616 h 3382518"/>
              <a:gd name="connsiteX23" fmla="*/ 854994 w 3481132"/>
              <a:gd name="connsiteY23" fmla="*/ 1034107 h 3382518"/>
              <a:gd name="connsiteX24" fmla="*/ 689953 w 3481132"/>
              <a:gd name="connsiteY24" fmla="*/ 441384 h 3382518"/>
              <a:gd name="connsiteX25" fmla="*/ 1096476 w 3481132"/>
              <a:gd name="connsiteY25" fmla="*/ 341956 h 3382518"/>
              <a:gd name="connsiteX26" fmla="*/ 1276701 w 3481132"/>
              <a:gd name="connsiteY26" fmla="*/ 1053 h 3382518"/>
              <a:gd name="connsiteX27" fmla="*/ 2008239 w 3481132"/>
              <a:gd name="connsiteY27" fmla="*/ 481761 h 3382518"/>
              <a:gd name="connsiteX28" fmla="*/ 2048811 w 3481132"/>
              <a:gd name="connsiteY28" fmla="*/ 537641 h 3382518"/>
              <a:gd name="connsiteX29" fmla="*/ 2144047 w 3481132"/>
              <a:gd name="connsiteY29" fmla="*/ 463914 h 3382518"/>
              <a:gd name="connsiteX30" fmla="*/ 2707910 w 3481132"/>
              <a:gd name="connsiteY30" fmla="*/ 217707 h 3382518"/>
              <a:gd name="connsiteX31" fmla="*/ 2838437 w 3481132"/>
              <a:gd name="connsiteY31" fmla="*/ 240948 h 3382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481132" h="3382518">
                <a:moveTo>
                  <a:pt x="2838437" y="240948"/>
                </a:moveTo>
                <a:cubicBezTo>
                  <a:pt x="2874834" y="291807"/>
                  <a:pt x="2863048" y="408797"/>
                  <a:pt x="2863142" y="606358"/>
                </a:cubicBezTo>
                <a:cubicBezTo>
                  <a:pt x="3114054" y="601277"/>
                  <a:pt x="3211587" y="543757"/>
                  <a:pt x="3225875" y="737204"/>
                </a:cubicBezTo>
                <a:cubicBezTo>
                  <a:pt x="3235274" y="864460"/>
                  <a:pt x="3106680" y="1214335"/>
                  <a:pt x="2912275" y="1458847"/>
                </a:cubicBezTo>
                <a:lnTo>
                  <a:pt x="2874851" y="1502261"/>
                </a:lnTo>
                <a:lnTo>
                  <a:pt x="2898058" y="1513008"/>
                </a:lnTo>
                <a:cubicBezTo>
                  <a:pt x="3144202" y="1655474"/>
                  <a:pt x="3362257" y="1915643"/>
                  <a:pt x="3449724" y="2071221"/>
                </a:cubicBezTo>
                <a:cubicBezTo>
                  <a:pt x="3542376" y="2236019"/>
                  <a:pt x="3428559" y="2241121"/>
                  <a:pt x="3127930" y="2338794"/>
                </a:cubicBezTo>
                <a:cubicBezTo>
                  <a:pt x="3210180" y="2575897"/>
                  <a:pt x="3294987" y="2650924"/>
                  <a:pt x="3115386" y="2724201"/>
                </a:cubicBezTo>
                <a:cubicBezTo>
                  <a:pt x="2997239" y="2772405"/>
                  <a:pt x="2624757" y="2758036"/>
                  <a:pt x="2332194" y="2648558"/>
                </a:cubicBezTo>
                <a:lnTo>
                  <a:pt x="2206379" y="2588946"/>
                </a:lnTo>
                <a:lnTo>
                  <a:pt x="2191122" y="2727515"/>
                </a:lnTo>
                <a:cubicBezTo>
                  <a:pt x="2150201" y="2958398"/>
                  <a:pt x="2053291" y="3183832"/>
                  <a:pt x="1976248" y="3304046"/>
                </a:cubicBezTo>
                <a:cubicBezTo>
                  <a:pt x="1874237" y="3463221"/>
                  <a:pt x="1816298" y="3365122"/>
                  <a:pt x="1588922" y="3145538"/>
                </a:cubicBezTo>
                <a:cubicBezTo>
                  <a:pt x="1418187" y="3329473"/>
                  <a:pt x="1391756" y="3439576"/>
                  <a:pt x="1242739" y="3315400"/>
                </a:cubicBezTo>
                <a:cubicBezTo>
                  <a:pt x="1125104" y="3217376"/>
                  <a:pt x="915089" y="2753676"/>
                  <a:pt x="933493" y="2407888"/>
                </a:cubicBezTo>
                <a:lnTo>
                  <a:pt x="940573" y="2345802"/>
                </a:lnTo>
                <a:lnTo>
                  <a:pt x="873780" y="2359655"/>
                </a:lnTo>
                <a:cubicBezTo>
                  <a:pt x="641552" y="2392083"/>
                  <a:pt x="397205" y="2369580"/>
                  <a:pt x="259067" y="2333456"/>
                </a:cubicBezTo>
                <a:cubicBezTo>
                  <a:pt x="76159" y="2285625"/>
                  <a:pt x="151553" y="2200208"/>
                  <a:pt x="290127" y="1916105"/>
                </a:cubicBezTo>
                <a:cubicBezTo>
                  <a:pt x="62434" y="1810565"/>
                  <a:pt x="-50447" y="1819452"/>
                  <a:pt x="21602" y="1639355"/>
                </a:cubicBezTo>
                <a:cubicBezTo>
                  <a:pt x="78478" y="1497187"/>
                  <a:pt x="454584" y="1154159"/>
                  <a:pt x="789135" y="1064809"/>
                </a:cubicBezTo>
                <a:lnTo>
                  <a:pt x="863846" y="1049616"/>
                </a:lnTo>
                <a:lnTo>
                  <a:pt x="854994" y="1034107"/>
                </a:lnTo>
                <a:cubicBezTo>
                  <a:pt x="752389" y="823266"/>
                  <a:pt x="698284" y="583924"/>
                  <a:pt x="689953" y="441384"/>
                </a:cubicBezTo>
                <a:cubicBezTo>
                  <a:pt x="678921" y="252648"/>
                  <a:pt x="783456" y="297956"/>
                  <a:pt x="1096476" y="341956"/>
                </a:cubicBezTo>
                <a:cubicBezTo>
                  <a:pt x="1126489" y="92793"/>
                  <a:pt x="1083155" y="-11818"/>
                  <a:pt x="1276701" y="1053"/>
                </a:cubicBezTo>
                <a:cubicBezTo>
                  <a:pt x="1416755" y="10366"/>
                  <a:pt x="1800217" y="222637"/>
                  <a:pt x="2008239" y="481761"/>
                </a:cubicBezTo>
                <a:lnTo>
                  <a:pt x="2048811" y="537641"/>
                </a:lnTo>
                <a:lnTo>
                  <a:pt x="2144047" y="463914"/>
                </a:lnTo>
                <a:cubicBezTo>
                  <a:pt x="2338491" y="332868"/>
                  <a:pt x="2567930" y="245865"/>
                  <a:pt x="2707910" y="217707"/>
                </a:cubicBezTo>
                <a:cubicBezTo>
                  <a:pt x="2777414" y="203726"/>
                  <a:pt x="2816599" y="210433"/>
                  <a:pt x="2838437" y="240948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25000">
                <a:schemeClr val="accent6">
                  <a:lumMod val="40000"/>
                  <a:lumOff val="60000"/>
                </a:schemeClr>
              </a:gs>
              <a:gs pos="61000">
                <a:srgbClr val="FFFFFF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60" name="フリーフォーム: 図形 2259">
            <a:extLst>
              <a:ext uri="{FF2B5EF4-FFF2-40B4-BE49-F238E27FC236}">
                <a16:creationId xmlns:a16="http://schemas.microsoft.com/office/drawing/2014/main" id="{7E6C29A5-D332-42EB-1DED-4282D28D6BC1}"/>
              </a:ext>
            </a:extLst>
          </p:cNvPr>
          <p:cNvSpPr>
            <a:spLocks noChangeAspect="1"/>
          </p:cNvSpPr>
          <p:nvPr/>
        </p:nvSpPr>
        <p:spPr>
          <a:xfrm rot="18780000">
            <a:off x="11474244" y="1668959"/>
            <a:ext cx="3132000" cy="3132000"/>
          </a:xfrm>
          <a:custGeom>
            <a:avLst/>
            <a:gdLst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1939666 w 3481132"/>
              <a:gd name="connsiteY9" fmla="*/ 2018371 h 3382518"/>
              <a:gd name="connsiteX10" fmla="*/ 1943634 w 3481132"/>
              <a:gd name="connsiteY10" fmla="*/ 1989239 h 3382518"/>
              <a:gd name="connsiteX11" fmla="*/ 2091040 w 3481132"/>
              <a:gd name="connsiteY11" fmla="*/ 1675784 h 3382518"/>
              <a:gd name="connsiteX12" fmla="*/ 2151781 w 3481132"/>
              <a:gd name="connsiteY12" fmla="*/ 1613532 h 3382518"/>
              <a:gd name="connsiteX13" fmla="*/ 2106143 w 3481132"/>
              <a:gd name="connsiteY13" fmla="*/ 1587957 h 3382518"/>
              <a:gd name="connsiteX14" fmla="*/ 1876656 w 3481132"/>
              <a:gd name="connsiteY14" fmla="*/ 1327084 h 3382518"/>
              <a:gd name="connsiteX15" fmla="*/ 2838437 w 3481132"/>
              <a:gd name="connsiteY15" fmla="*/ 240948 h 3382518"/>
              <a:gd name="connsiteX16" fmla="*/ 2863142 w 3481132"/>
              <a:gd name="connsiteY16" fmla="*/ 606358 h 3382518"/>
              <a:gd name="connsiteX17" fmla="*/ 3225875 w 3481132"/>
              <a:gd name="connsiteY17" fmla="*/ 737204 h 3382518"/>
              <a:gd name="connsiteX18" fmla="*/ 2912275 w 3481132"/>
              <a:gd name="connsiteY18" fmla="*/ 1458847 h 3382518"/>
              <a:gd name="connsiteX19" fmla="*/ 2874851 w 3481132"/>
              <a:gd name="connsiteY19" fmla="*/ 1502261 h 3382518"/>
              <a:gd name="connsiteX20" fmla="*/ 2898058 w 3481132"/>
              <a:gd name="connsiteY20" fmla="*/ 1513008 h 3382518"/>
              <a:gd name="connsiteX21" fmla="*/ 3449724 w 3481132"/>
              <a:gd name="connsiteY21" fmla="*/ 2071221 h 3382518"/>
              <a:gd name="connsiteX22" fmla="*/ 3127930 w 3481132"/>
              <a:gd name="connsiteY22" fmla="*/ 2338794 h 3382518"/>
              <a:gd name="connsiteX23" fmla="*/ 3115386 w 3481132"/>
              <a:gd name="connsiteY23" fmla="*/ 2724201 h 3382518"/>
              <a:gd name="connsiteX24" fmla="*/ 2332194 w 3481132"/>
              <a:gd name="connsiteY24" fmla="*/ 2648558 h 3382518"/>
              <a:gd name="connsiteX25" fmla="*/ 2206379 w 3481132"/>
              <a:gd name="connsiteY25" fmla="*/ 2588946 h 3382518"/>
              <a:gd name="connsiteX26" fmla="*/ 2191122 w 3481132"/>
              <a:gd name="connsiteY26" fmla="*/ 2727515 h 3382518"/>
              <a:gd name="connsiteX27" fmla="*/ 1976248 w 3481132"/>
              <a:gd name="connsiteY27" fmla="*/ 3304046 h 3382518"/>
              <a:gd name="connsiteX28" fmla="*/ 1588922 w 3481132"/>
              <a:gd name="connsiteY28" fmla="*/ 3145538 h 3382518"/>
              <a:gd name="connsiteX29" fmla="*/ 1242739 w 3481132"/>
              <a:gd name="connsiteY29" fmla="*/ 3315400 h 3382518"/>
              <a:gd name="connsiteX30" fmla="*/ 933493 w 3481132"/>
              <a:gd name="connsiteY30" fmla="*/ 2407888 h 3382518"/>
              <a:gd name="connsiteX31" fmla="*/ 940573 w 3481132"/>
              <a:gd name="connsiteY31" fmla="*/ 2345802 h 3382518"/>
              <a:gd name="connsiteX32" fmla="*/ 873780 w 3481132"/>
              <a:gd name="connsiteY32" fmla="*/ 2359655 h 3382518"/>
              <a:gd name="connsiteX33" fmla="*/ 259067 w 3481132"/>
              <a:gd name="connsiteY33" fmla="*/ 2333456 h 3382518"/>
              <a:gd name="connsiteX34" fmla="*/ 290127 w 3481132"/>
              <a:gd name="connsiteY34" fmla="*/ 1916105 h 3382518"/>
              <a:gd name="connsiteX35" fmla="*/ 21602 w 3481132"/>
              <a:gd name="connsiteY35" fmla="*/ 1639355 h 3382518"/>
              <a:gd name="connsiteX36" fmla="*/ 789135 w 3481132"/>
              <a:gd name="connsiteY36" fmla="*/ 1064809 h 3382518"/>
              <a:gd name="connsiteX37" fmla="*/ 863846 w 3481132"/>
              <a:gd name="connsiteY37" fmla="*/ 1049616 h 3382518"/>
              <a:gd name="connsiteX38" fmla="*/ 854994 w 3481132"/>
              <a:gd name="connsiteY38" fmla="*/ 1034107 h 3382518"/>
              <a:gd name="connsiteX39" fmla="*/ 689953 w 3481132"/>
              <a:gd name="connsiteY39" fmla="*/ 441384 h 3382518"/>
              <a:gd name="connsiteX40" fmla="*/ 1096476 w 3481132"/>
              <a:gd name="connsiteY40" fmla="*/ 341956 h 3382518"/>
              <a:gd name="connsiteX41" fmla="*/ 1276701 w 3481132"/>
              <a:gd name="connsiteY41" fmla="*/ 1053 h 3382518"/>
              <a:gd name="connsiteX42" fmla="*/ 2008239 w 3481132"/>
              <a:gd name="connsiteY42" fmla="*/ 481761 h 3382518"/>
              <a:gd name="connsiteX43" fmla="*/ 2048811 w 3481132"/>
              <a:gd name="connsiteY43" fmla="*/ 537641 h 3382518"/>
              <a:gd name="connsiteX44" fmla="*/ 2144047 w 3481132"/>
              <a:gd name="connsiteY44" fmla="*/ 463914 h 3382518"/>
              <a:gd name="connsiteX45" fmla="*/ 2707910 w 3481132"/>
              <a:gd name="connsiteY45" fmla="*/ 217707 h 3382518"/>
              <a:gd name="connsiteX46" fmla="*/ 2838437 w 3481132"/>
              <a:gd name="connsiteY46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1939666 w 3481132"/>
              <a:gd name="connsiteY9" fmla="*/ 2018371 h 3382518"/>
              <a:gd name="connsiteX10" fmla="*/ 2091040 w 3481132"/>
              <a:gd name="connsiteY10" fmla="*/ 1675784 h 3382518"/>
              <a:gd name="connsiteX11" fmla="*/ 2151781 w 3481132"/>
              <a:gd name="connsiteY11" fmla="*/ 1613532 h 3382518"/>
              <a:gd name="connsiteX12" fmla="*/ 2106143 w 3481132"/>
              <a:gd name="connsiteY12" fmla="*/ 1587957 h 3382518"/>
              <a:gd name="connsiteX13" fmla="*/ 1876656 w 3481132"/>
              <a:gd name="connsiteY13" fmla="*/ 1327084 h 3382518"/>
              <a:gd name="connsiteX14" fmla="*/ 1869497 w 3481132"/>
              <a:gd name="connsiteY14" fmla="*/ 1311248 h 3382518"/>
              <a:gd name="connsiteX15" fmla="*/ 2838437 w 3481132"/>
              <a:gd name="connsiteY15" fmla="*/ 240948 h 3382518"/>
              <a:gd name="connsiteX16" fmla="*/ 2863142 w 3481132"/>
              <a:gd name="connsiteY16" fmla="*/ 606358 h 3382518"/>
              <a:gd name="connsiteX17" fmla="*/ 3225875 w 3481132"/>
              <a:gd name="connsiteY17" fmla="*/ 737204 h 3382518"/>
              <a:gd name="connsiteX18" fmla="*/ 2912275 w 3481132"/>
              <a:gd name="connsiteY18" fmla="*/ 1458847 h 3382518"/>
              <a:gd name="connsiteX19" fmla="*/ 2874851 w 3481132"/>
              <a:gd name="connsiteY19" fmla="*/ 1502261 h 3382518"/>
              <a:gd name="connsiteX20" fmla="*/ 2898058 w 3481132"/>
              <a:gd name="connsiteY20" fmla="*/ 1513008 h 3382518"/>
              <a:gd name="connsiteX21" fmla="*/ 3449724 w 3481132"/>
              <a:gd name="connsiteY21" fmla="*/ 2071221 h 3382518"/>
              <a:gd name="connsiteX22" fmla="*/ 3127930 w 3481132"/>
              <a:gd name="connsiteY22" fmla="*/ 2338794 h 3382518"/>
              <a:gd name="connsiteX23" fmla="*/ 3115386 w 3481132"/>
              <a:gd name="connsiteY23" fmla="*/ 2724201 h 3382518"/>
              <a:gd name="connsiteX24" fmla="*/ 2332194 w 3481132"/>
              <a:gd name="connsiteY24" fmla="*/ 2648558 h 3382518"/>
              <a:gd name="connsiteX25" fmla="*/ 2206379 w 3481132"/>
              <a:gd name="connsiteY25" fmla="*/ 2588946 h 3382518"/>
              <a:gd name="connsiteX26" fmla="*/ 2191122 w 3481132"/>
              <a:gd name="connsiteY26" fmla="*/ 2727515 h 3382518"/>
              <a:gd name="connsiteX27" fmla="*/ 1976248 w 3481132"/>
              <a:gd name="connsiteY27" fmla="*/ 3304046 h 3382518"/>
              <a:gd name="connsiteX28" fmla="*/ 1588922 w 3481132"/>
              <a:gd name="connsiteY28" fmla="*/ 3145538 h 3382518"/>
              <a:gd name="connsiteX29" fmla="*/ 1242739 w 3481132"/>
              <a:gd name="connsiteY29" fmla="*/ 3315400 h 3382518"/>
              <a:gd name="connsiteX30" fmla="*/ 933493 w 3481132"/>
              <a:gd name="connsiteY30" fmla="*/ 2407888 h 3382518"/>
              <a:gd name="connsiteX31" fmla="*/ 940573 w 3481132"/>
              <a:gd name="connsiteY31" fmla="*/ 2345802 h 3382518"/>
              <a:gd name="connsiteX32" fmla="*/ 873780 w 3481132"/>
              <a:gd name="connsiteY32" fmla="*/ 2359655 h 3382518"/>
              <a:gd name="connsiteX33" fmla="*/ 259067 w 3481132"/>
              <a:gd name="connsiteY33" fmla="*/ 2333456 h 3382518"/>
              <a:gd name="connsiteX34" fmla="*/ 290127 w 3481132"/>
              <a:gd name="connsiteY34" fmla="*/ 1916105 h 3382518"/>
              <a:gd name="connsiteX35" fmla="*/ 21602 w 3481132"/>
              <a:gd name="connsiteY35" fmla="*/ 1639355 h 3382518"/>
              <a:gd name="connsiteX36" fmla="*/ 789135 w 3481132"/>
              <a:gd name="connsiteY36" fmla="*/ 1064809 h 3382518"/>
              <a:gd name="connsiteX37" fmla="*/ 863846 w 3481132"/>
              <a:gd name="connsiteY37" fmla="*/ 1049616 h 3382518"/>
              <a:gd name="connsiteX38" fmla="*/ 854994 w 3481132"/>
              <a:gd name="connsiteY38" fmla="*/ 1034107 h 3382518"/>
              <a:gd name="connsiteX39" fmla="*/ 689953 w 3481132"/>
              <a:gd name="connsiteY39" fmla="*/ 441384 h 3382518"/>
              <a:gd name="connsiteX40" fmla="*/ 1096476 w 3481132"/>
              <a:gd name="connsiteY40" fmla="*/ 341956 h 3382518"/>
              <a:gd name="connsiteX41" fmla="*/ 1276701 w 3481132"/>
              <a:gd name="connsiteY41" fmla="*/ 1053 h 3382518"/>
              <a:gd name="connsiteX42" fmla="*/ 2008239 w 3481132"/>
              <a:gd name="connsiteY42" fmla="*/ 481761 h 3382518"/>
              <a:gd name="connsiteX43" fmla="*/ 2048811 w 3481132"/>
              <a:gd name="connsiteY43" fmla="*/ 537641 h 3382518"/>
              <a:gd name="connsiteX44" fmla="*/ 2144047 w 3481132"/>
              <a:gd name="connsiteY44" fmla="*/ 463914 h 3382518"/>
              <a:gd name="connsiteX45" fmla="*/ 2707910 w 3481132"/>
              <a:gd name="connsiteY45" fmla="*/ 217707 h 3382518"/>
              <a:gd name="connsiteX46" fmla="*/ 2838437 w 3481132"/>
              <a:gd name="connsiteY46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2091040 w 3481132"/>
              <a:gd name="connsiteY9" fmla="*/ 1675784 h 3382518"/>
              <a:gd name="connsiteX10" fmla="*/ 2151781 w 3481132"/>
              <a:gd name="connsiteY10" fmla="*/ 1613532 h 3382518"/>
              <a:gd name="connsiteX11" fmla="*/ 2106143 w 3481132"/>
              <a:gd name="connsiteY11" fmla="*/ 1587957 h 3382518"/>
              <a:gd name="connsiteX12" fmla="*/ 1876656 w 3481132"/>
              <a:gd name="connsiteY12" fmla="*/ 1327084 h 3382518"/>
              <a:gd name="connsiteX13" fmla="*/ 1869497 w 3481132"/>
              <a:gd name="connsiteY13" fmla="*/ 1311248 h 3382518"/>
              <a:gd name="connsiteX14" fmla="*/ 2838437 w 3481132"/>
              <a:gd name="connsiteY14" fmla="*/ 240948 h 3382518"/>
              <a:gd name="connsiteX15" fmla="*/ 2863142 w 3481132"/>
              <a:gd name="connsiteY15" fmla="*/ 606358 h 3382518"/>
              <a:gd name="connsiteX16" fmla="*/ 3225875 w 3481132"/>
              <a:gd name="connsiteY16" fmla="*/ 737204 h 3382518"/>
              <a:gd name="connsiteX17" fmla="*/ 2912275 w 3481132"/>
              <a:gd name="connsiteY17" fmla="*/ 1458847 h 3382518"/>
              <a:gd name="connsiteX18" fmla="*/ 2874851 w 3481132"/>
              <a:gd name="connsiteY18" fmla="*/ 1502261 h 3382518"/>
              <a:gd name="connsiteX19" fmla="*/ 2898058 w 3481132"/>
              <a:gd name="connsiteY19" fmla="*/ 1513008 h 3382518"/>
              <a:gd name="connsiteX20" fmla="*/ 3449724 w 3481132"/>
              <a:gd name="connsiteY20" fmla="*/ 2071221 h 3382518"/>
              <a:gd name="connsiteX21" fmla="*/ 3127930 w 3481132"/>
              <a:gd name="connsiteY21" fmla="*/ 2338794 h 3382518"/>
              <a:gd name="connsiteX22" fmla="*/ 3115386 w 3481132"/>
              <a:gd name="connsiteY22" fmla="*/ 2724201 h 3382518"/>
              <a:gd name="connsiteX23" fmla="*/ 2332194 w 3481132"/>
              <a:gd name="connsiteY23" fmla="*/ 2648558 h 3382518"/>
              <a:gd name="connsiteX24" fmla="*/ 2206379 w 3481132"/>
              <a:gd name="connsiteY24" fmla="*/ 2588946 h 3382518"/>
              <a:gd name="connsiteX25" fmla="*/ 2191122 w 3481132"/>
              <a:gd name="connsiteY25" fmla="*/ 2727515 h 3382518"/>
              <a:gd name="connsiteX26" fmla="*/ 1976248 w 3481132"/>
              <a:gd name="connsiteY26" fmla="*/ 3304046 h 3382518"/>
              <a:gd name="connsiteX27" fmla="*/ 1588922 w 3481132"/>
              <a:gd name="connsiteY27" fmla="*/ 3145538 h 3382518"/>
              <a:gd name="connsiteX28" fmla="*/ 1242739 w 3481132"/>
              <a:gd name="connsiteY28" fmla="*/ 3315400 h 3382518"/>
              <a:gd name="connsiteX29" fmla="*/ 933493 w 3481132"/>
              <a:gd name="connsiteY29" fmla="*/ 2407888 h 3382518"/>
              <a:gd name="connsiteX30" fmla="*/ 940573 w 3481132"/>
              <a:gd name="connsiteY30" fmla="*/ 2345802 h 3382518"/>
              <a:gd name="connsiteX31" fmla="*/ 873780 w 3481132"/>
              <a:gd name="connsiteY31" fmla="*/ 2359655 h 3382518"/>
              <a:gd name="connsiteX32" fmla="*/ 259067 w 3481132"/>
              <a:gd name="connsiteY32" fmla="*/ 2333456 h 3382518"/>
              <a:gd name="connsiteX33" fmla="*/ 290127 w 3481132"/>
              <a:gd name="connsiteY33" fmla="*/ 1916105 h 3382518"/>
              <a:gd name="connsiteX34" fmla="*/ 21602 w 3481132"/>
              <a:gd name="connsiteY34" fmla="*/ 1639355 h 3382518"/>
              <a:gd name="connsiteX35" fmla="*/ 789135 w 3481132"/>
              <a:gd name="connsiteY35" fmla="*/ 1064809 h 3382518"/>
              <a:gd name="connsiteX36" fmla="*/ 863846 w 3481132"/>
              <a:gd name="connsiteY36" fmla="*/ 1049616 h 3382518"/>
              <a:gd name="connsiteX37" fmla="*/ 854994 w 3481132"/>
              <a:gd name="connsiteY37" fmla="*/ 1034107 h 3382518"/>
              <a:gd name="connsiteX38" fmla="*/ 689953 w 3481132"/>
              <a:gd name="connsiteY38" fmla="*/ 441384 h 3382518"/>
              <a:gd name="connsiteX39" fmla="*/ 1096476 w 3481132"/>
              <a:gd name="connsiteY39" fmla="*/ 341956 h 3382518"/>
              <a:gd name="connsiteX40" fmla="*/ 1276701 w 3481132"/>
              <a:gd name="connsiteY40" fmla="*/ 1053 h 3382518"/>
              <a:gd name="connsiteX41" fmla="*/ 2008239 w 3481132"/>
              <a:gd name="connsiteY41" fmla="*/ 481761 h 3382518"/>
              <a:gd name="connsiteX42" fmla="*/ 2048811 w 3481132"/>
              <a:gd name="connsiteY42" fmla="*/ 537641 h 3382518"/>
              <a:gd name="connsiteX43" fmla="*/ 2144047 w 3481132"/>
              <a:gd name="connsiteY43" fmla="*/ 463914 h 3382518"/>
              <a:gd name="connsiteX44" fmla="*/ 2707910 w 3481132"/>
              <a:gd name="connsiteY44" fmla="*/ 217707 h 3382518"/>
              <a:gd name="connsiteX45" fmla="*/ 2838437 w 3481132"/>
              <a:gd name="connsiteY45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2091040 w 3481132"/>
              <a:gd name="connsiteY8" fmla="*/ 1675784 h 3382518"/>
              <a:gd name="connsiteX9" fmla="*/ 2151781 w 3481132"/>
              <a:gd name="connsiteY9" fmla="*/ 1613532 h 3382518"/>
              <a:gd name="connsiteX10" fmla="*/ 2106143 w 3481132"/>
              <a:gd name="connsiteY10" fmla="*/ 1587957 h 3382518"/>
              <a:gd name="connsiteX11" fmla="*/ 1876656 w 3481132"/>
              <a:gd name="connsiteY11" fmla="*/ 1327084 h 3382518"/>
              <a:gd name="connsiteX12" fmla="*/ 1869497 w 3481132"/>
              <a:gd name="connsiteY12" fmla="*/ 1311248 h 3382518"/>
              <a:gd name="connsiteX13" fmla="*/ 2838437 w 3481132"/>
              <a:gd name="connsiteY13" fmla="*/ 240948 h 3382518"/>
              <a:gd name="connsiteX14" fmla="*/ 2863142 w 3481132"/>
              <a:gd name="connsiteY14" fmla="*/ 606358 h 3382518"/>
              <a:gd name="connsiteX15" fmla="*/ 3225875 w 3481132"/>
              <a:gd name="connsiteY15" fmla="*/ 737204 h 3382518"/>
              <a:gd name="connsiteX16" fmla="*/ 2912275 w 3481132"/>
              <a:gd name="connsiteY16" fmla="*/ 1458847 h 3382518"/>
              <a:gd name="connsiteX17" fmla="*/ 2874851 w 3481132"/>
              <a:gd name="connsiteY17" fmla="*/ 1502261 h 3382518"/>
              <a:gd name="connsiteX18" fmla="*/ 2898058 w 3481132"/>
              <a:gd name="connsiteY18" fmla="*/ 1513008 h 3382518"/>
              <a:gd name="connsiteX19" fmla="*/ 3449724 w 3481132"/>
              <a:gd name="connsiteY19" fmla="*/ 2071221 h 3382518"/>
              <a:gd name="connsiteX20" fmla="*/ 3127930 w 3481132"/>
              <a:gd name="connsiteY20" fmla="*/ 2338794 h 3382518"/>
              <a:gd name="connsiteX21" fmla="*/ 3115386 w 3481132"/>
              <a:gd name="connsiteY21" fmla="*/ 2724201 h 3382518"/>
              <a:gd name="connsiteX22" fmla="*/ 2332194 w 3481132"/>
              <a:gd name="connsiteY22" fmla="*/ 2648558 h 3382518"/>
              <a:gd name="connsiteX23" fmla="*/ 2206379 w 3481132"/>
              <a:gd name="connsiteY23" fmla="*/ 2588946 h 3382518"/>
              <a:gd name="connsiteX24" fmla="*/ 2191122 w 3481132"/>
              <a:gd name="connsiteY24" fmla="*/ 2727515 h 3382518"/>
              <a:gd name="connsiteX25" fmla="*/ 1976248 w 3481132"/>
              <a:gd name="connsiteY25" fmla="*/ 3304046 h 3382518"/>
              <a:gd name="connsiteX26" fmla="*/ 1588922 w 3481132"/>
              <a:gd name="connsiteY26" fmla="*/ 3145538 h 3382518"/>
              <a:gd name="connsiteX27" fmla="*/ 1242739 w 3481132"/>
              <a:gd name="connsiteY27" fmla="*/ 3315400 h 3382518"/>
              <a:gd name="connsiteX28" fmla="*/ 933493 w 3481132"/>
              <a:gd name="connsiteY28" fmla="*/ 2407888 h 3382518"/>
              <a:gd name="connsiteX29" fmla="*/ 940573 w 3481132"/>
              <a:gd name="connsiteY29" fmla="*/ 2345802 h 3382518"/>
              <a:gd name="connsiteX30" fmla="*/ 873780 w 3481132"/>
              <a:gd name="connsiteY30" fmla="*/ 2359655 h 3382518"/>
              <a:gd name="connsiteX31" fmla="*/ 259067 w 3481132"/>
              <a:gd name="connsiteY31" fmla="*/ 2333456 h 3382518"/>
              <a:gd name="connsiteX32" fmla="*/ 290127 w 3481132"/>
              <a:gd name="connsiteY32" fmla="*/ 1916105 h 3382518"/>
              <a:gd name="connsiteX33" fmla="*/ 21602 w 3481132"/>
              <a:gd name="connsiteY33" fmla="*/ 1639355 h 3382518"/>
              <a:gd name="connsiteX34" fmla="*/ 789135 w 3481132"/>
              <a:gd name="connsiteY34" fmla="*/ 1064809 h 3382518"/>
              <a:gd name="connsiteX35" fmla="*/ 863846 w 3481132"/>
              <a:gd name="connsiteY35" fmla="*/ 1049616 h 3382518"/>
              <a:gd name="connsiteX36" fmla="*/ 854994 w 3481132"/>
              <a:gd name="connsiteY36" fmla="*/ 1034107 h 3382518"/>
              <a:gd name="connsiteX37" fmla="*/ 689953 w 3481132"/>
              <a:gd name="connsiteY37" fmla="*/ 441384 h 3382518"/>
              <a:gd name="connsiteX38" fmla="*/ 1096476 w 3481132"/>
              <a:gd name="connsiteY38" fmla="*/ 341956 h 3382518"/>
              <a:gd name="connsiteX39" fmla="*/ 1276701 w 3481132"/>
              <a:gd name="connsiteY39" fmla="*/ 1053 h 3382518"/>
              <a:gd name="connsiteX40" fmla="*/ 2008239 w 3481132"/>
              <a:gd name="connsiteY40" fmla="*/ 481761 h 3382518"/>
              <a:gd name="connsiteX41" fmla="*/ 2048811 w 3481132"/>
              <a:gd name="connsiteY41" fmla="*/ 537641 h 3382518"/>
              <a:gd name="connsiteX42" fmla="*/ 2144047 w 3481132"/>
              <a:gd name="connsiteY42" fmla="*/ 463914 h 3382518"/>
              <a:gd name="connsiteX43" fmla="*/ 2707910 w 3481132"/>
              <a:gd name="connsiteY43" fmla="*/ 217707 h 3382518"/>
              <a:gd name="connsiteX44" fmla="*/ 2838437 w 3481132"/>
              <a:gd name="connsiteY44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2091040 w 3481132"/>
              <a:gd name="connsiteY7" fmla="*/ 1675784 h 3382518"/>
              <a:gd name="connsiteX8" fmla="*/ 2151781 w 3481132"/>
              <a:gd name="connsiteY8" fmla="*/ 1613532 h 3382518"/>
              <a:gd name="connsiteX9" fmla="*/ 2106143 w 3481132"/>
              <a:gd name="connsiteY9" fmla="*/ 1587957 h 3382518"/>
              <a:gd name="connsiteX10" fmla="*/ 1876656 w 3481132"/>
              <a:gd name="connsiteY10" fmla="*/ 1327084 h 3382518"/>
              <a:gd name="connsiteX11" fmla="*/ 1869497 w 3481132"/>
              <a:gd name="connsiteY11" fmla="*/ 1311248 h 3382518"/>
              <a:gd name="connsiteX12" fmla="*/ 2838437 w 3481132"/>
              <a:gd name="connsiteY12" fmla="*/ 240948 h 3382518"/>
              <a:gd name="connsiteX13" fmla="*/ 2863142 w 3481132"/>
              <a:gd name="connsiteY13" fmla="*/ 606358 h 3382518"/>
              <a:gd name="connsiteX14" fmla="*/ 3225875 w 3481132"/>
              <a:gd name="connsiteY14" fmla="*/ 737204 h 3382518"/>
              <a:gd name="connsiteX15" fmla="*/ 2912275 w 3481132"/>
              <a:gd name="connsiteY15" fmla="*/ 1458847 h 3382518"/>
              <a:gd name="connsiteX16" fmla="*/ 2874851 w 3481132"/>
              <a:gd name="connsiteY16" fmla="*/ 1502261 h 3382518"/>
              <a:gd name="connsiteX17" fmla="*/ 2898058 w 3481132"/>
              <a:gd name="connsiteY17" fmla="*/ 1513008 h 3382518"/>
              <a:gd name="connsiteX18" fmla="*/ 3449724 w 3481132"/>
              <a:gd name="connsiteY18" fmla="*/ 2071221 h 3382518"/>
              <a:gd name="connsiteX19" fmla="*/ 3127930 w 3481132"/>
              <a:gd name="connsiteY19" fmla="*/ 2338794 h 3382518"/>
              <a:gd name="connsiteX20" fmla="*/ 3115386 w 3481132"/>
              <a:gd name="connsiteY20" fmla="*/ 2724201 h 3382518"/>
              <a:gd name="connsiteX21" fmla="*/ 2332194 w 3481132"/>
              <a:gd name="connsiteY21" fmla="*/ 2648558 h 3382518"/>
              <a:gd name="connsiteX22" fmla="*/ 2206379 w 3481132"/>
              <a:gd name="connsiteY22" fmla="*/ 2588946 h 3382518"/>
              <a:gd name="connsiteX23" fmla="*/ 2191122 w 3481132"/>
              <a:gd name="connsiteY23" fmla="*/ 2727515 h 3382518"/>
              <a:gd name="connsiteX24" fmla="*/ 1976248 w 3481132"/>
              <a:gd name="connsiteY24" fmla="*/ 3304046 h 3382518"/>
              <a:gd name="connsiteX25" fmla="*/ 1588922 w 3481132"/>
              <a:gd name="connsiteY25" fmla="*/ 3145538 h 3382518"/>
              <a:gd name="connsiteX26" fmla="*/ 1242739 w 3481132"/>
              <a:gd name="connsiteY26" fmla="*/ 3315400 h 3382518"/>
              <a:gd name="connsiteX27" fmla="*/ 933493 w 3481132"/>
              <a:gd name="connsiteY27" fmla="*/ 2407888 h 3382518"/>
              <a:gd name="connsiteX28" fmla="*/ 940573 w 3481132"/>
              <a:gd name="connsiteY28" fmla="*/ 2345802 h 3382518"/>
              <a:gd name="connsiteX29" fmla="*/ 873780 w 3481132"/>
              <a:gd name="connsiteY29" fmla="*/ 2359655 h 3382518"/>
              <a:gd name="connsiteX30" fmla="*/ 259067 w 3481132"/>
              <a:gd name="connsiteY30" fmla="*/ 2333456 h 3382518"/>
              <a:gd name="connsiteX31" fmla="*/ 290127 w 3481132"/>
              <a:gd name="connsiteY31" fmla="*/ 1916105 h 3382518"/>
              <a:gd name="connsiteX32" fmla="*/ 21602 w 3481132"/>
              <a:gd name="connsiteY32" fmla="*/ 1639355 h 3382518"/>
              <a:gd name="connsiteX33" fmla="*/ 789135 w 3481132"/>
              <a:gd name="connsiteY33" fmla="*/ 1064809 h 3382518"/>
              <a:gd name="connsiteX34" fmla="*/ 863846 w 3481132"/>
              <a:gd name="connsiteY34" fmla="*/ 1049616 h 3382518"/>
              <a:gd name="connsiteX35" fmla="*/ 854994 w 3481132"/>
              <a:gd name="connsiteY35" fmla="*/ 1034107 h 3382518"/>
              <a:gd name="connsiteX36" fmla="*/ 689953 w 3481132"/>
              <a:gd name="connsiteY36" fmla="*/ 441384 h 3382518"/>
              <a:gd name="connsiteX37" fmla="*/ 1096476 w 3481132"/>
              <a:gd name="connsiteY37" fmla="*/ 341956 h 3382518"/>
              <a:gd name="connsiteX38" fmla="*/ 1276701 w 3481132"/>
              <a:gd name="connsiteY38" fmla="*/ 1053 h 3382518"/>
              <a:gd name="connsiteX39" fmla="*/ 2008239 w 3481132"/>
              <a:gd name="connsiteY39" fmla="*/ 481761 h 3382518"/>
              <a:gd name="connsiteX40" fmla="*/ 2048811 w 3481132"/>
              <a:gd name="connsiteY40" fmla="*/ 537641 h 3382518"/>
              <a:gd name="connsiteX41" fmla="*/ 2144047 w 3481132"/>
              <a:gd name="connsiteY41" fmla="*/ 463914 h 3382518"/>
              <a:gd name="connsiteX42" fmla="*/ 2707910 w 3481132"/>
              <a:gd name="connsiteY42" fmla="*/ 217707 h 3382518"/>
              <a:gd name="connsiteX43" fmla="*/ 2838437 w 3481132"/>
              <a:gd name="connsiteY43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2091040 w 3481132"/>
              <a:gd name="connsiteY6" fmla="*/ 1675784 h 3382518"/>
              <a:gd name="connsiteX7" fmla="*/ 2151781 w 3481132"/>
              <a:gd name="connsiteY7" fmla="*/ 1613532 h 3382518"/>
              <a:gd name="connsiteX8" fmla="*/ 2106143 w 3481132"/>
              <a:gd name="connsiteY8" fmla="*/ 1587957 h 3382518"/>
              <a:gd name="connsiteX9" fmla="*/ 1876656 w 3481132"/>
              <a:gd name="connsiteY9" fmla="*/ 1327084 h 3382518"/>
              <a:gd name="connsiteX10" fmla="*/ 1869497 w 3481132"/>
              <a:gd name="connsiteY10" fmla="*/ 1311248 h 3382518"/>
              <a:gd name="connsiteX11" fmla="*/ 2838437 w 3481132"/>
              <a:gd name="connsiteY11" fmla="*/ 240948 h 3382518"/>
              <a:gd name="connsiteX12" fmla="*/ 2863142 w 3481132"/>
              <a:gd name="connsiteY12" fmla="*/ 606358 h 3382518"/>
              <a:gd name="connsiteX13" fmla="*/ 3225875 w 3481132"/>
              <a:gd name="connsiteY13" fmla="*/ 737204 h 3382518"/>
              <a:gd name="connsiteX14" fmla="*/ 2912275 w 3481132"/>
              <a:gd name="connsiteY14" fmla="*/ 1458847 h 3382518"/>
              <a:gd name="connsiteX15" fmla="*/ 2874851 w 3481132"/>
              <a:gd name="connsiteY15" fmla="*/ 1502261 h 3382518"/>
              <a:gd name="connsiteX16" fmla="*/ 2898058 w 3481132"/>
              <a:gd name="connsiteY16" fmla="*/ 1513008 h 3382518"/>
              <a:gd name="connsiteX17" fmla="*/ 3449724 w 3481132"/>
              <a:gd name="connsiteY17" fmla="*/ 2071221 h 3382518"/>
              <a:gd name="connsiteX18" fmla="*/ 3127930 w 3481132"/>
              <a:gd name="connsiteY18" fmla="*/ 2338794 h 3382518"/>
              <a:gd name="connsiteX19" fmla="*/ 3115386 w 3481132"/>
              <a:gd name="connsiteY19" fmla="*/ 2724201 h 3382518"/>
              <a:gd name="connsiteX20" fmla="*/ 2332194 w 3481132"/>
              <a:gd name="connsiteY20" fmla="*/ 2648558 h 3382518"/>
              <a:gd name="connsiteX21" fmla="*/ 2206379 w 3481132"/>
              <a:gd name="connsiteY21" fmla="*/ 2588946 h 3382518"/>
              <a:gd name="connsiteX22" fmla="*/ 2191122 w 3481132"/>
              <a:gd name="connsiteY22" fmla="*/ 2727515 h 3382518"/>
              <a:gd name="connsiteX23" fmla="*/ 1976248 w 3481132"/>
              <a:gd name="connsiteY23" fmla="*/ 3304046 h 3382518"/>
              <a:gd name="connsiteX24" fmla="*/ 1588922 w 3481132"/>
              <a:gd name="connsiteY24" fmla="*/ 3145538 h 3382518"/>
              <a:gd name="connsiteX25" fmla="*/ 1242739 w 3481132"/>
              <a:gd name="connsiteY25" fmla="*/ 3315400 h 3382518"/>
              <a:gd name="connsiteX26" fmla="*/ 933493 w 3481132"/>
              <a:gd name="connsiteY26" fmla="*/ 2407888 h 3382518"/>
              <a:gd name="connsiteX27" fmla="*/ 940573 w 3481132"/>
              <a:gd name="connsiteY27" fmla="*/ 2345802 h 3382518"/>
              <a:gd name="connsiteX28" fmla="*/ 873780 w 3481132"/>
              <a:gd name="connsiteY28" fmla="*/ 2359655 h 3382518"/>
              <a:gd name="connsiteX29" fmla="*/ 259067 w 3481132"/>
              <a:gd name="connsiteY29" fmla="*/ 2333456 h 3382518"/>
              <a:gd name="connsiteX30" fmla="*/ 290127 w 3481132"/>
              <a:gd name="connsiteY30" fmla="*/ 1916105 h 3382518"/>
              <a:gd name="connsiteX31" fmla="*/ 21602 w 3481132"/>
              <a:gd name="connsiteY31" fmla="*/ 1639355 h 3382518"/>
              <a:gd name="connsiteX32" fmla="*/ 789135 w 3481132"/>
              <a:gd name="connsiteY32" fmla="*/ 1064809 h 3382518"/>
              <a:gd name="connsiteX33" fmla="*/ 863846 w 3481132"/>
              <a:gd name="connsiteY33" fmla="*/ 1049616 h 3382518"/>
              <a:gd name="connsiteX34" fmla="*/ 854994 w 3481132"/>
              <a:gd name="connsiteY34" fmla="*/ 1034107 h 3382518"/>
              <a:gd name="connsiteX35" fmla="*/ 689953 w 3481132"/>
              <a:gd name="connsiteY35" fmla="*/ 441384 h 3382518"/>
              <a:gd name="connsiteX36" fmla="*/ 1096476 w 3481132"/>
              <a:gd name="connsiteY36" fmla="*/ 341956 h 3382518"/>
              <a:gd name="connsiteX37" fmla="*/ 1276701 w 3481132"/>
              <a:gd name="connsiteY37" fmla="*/ 1053 h 3382518"/>
              <a:gd name="connsiteX38" fmla="*/ 2008239 w 3481132"/>
              <a:gd name="connsiteY38" fmla="*/ 481761 h 3382518"/>
              <a:gd name="connsiteX39" fmla="*/ 2048811 w 3481132"/>
              <a:gd name="connsiteY39" fmla="*/ 537641 h 3382518"/>
              <a:gd name="connsiteX40" fmla="*/ 2144047 w 3481132"/>
              <a:gd name="connsiteY40" fmla="*/ 463914 h 3382518"/>
              <a:gd name="connsiteX41" fmla="*/ 2707910 w 3481132"/>
              <a:gd name="connsiteY41" fmla="*/ 217707 h 3382518"/>
              <a:gd name="connsiteX42" fmla="*/ 2838437 w 3481132"/>
              <a:gd name="connsiteY42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2091040 w 3481132"/>
              <a:gd name="connsiteY5" fmla="*/ 1675784 h 3382518"/>
              <a:gd name="connsiteX6" fmla="*/ 2151781 w 3481132"/>
              <a:gd name="connsiteY6" fmla="*/ 1613532 h 3382518"/>
              <a:gd name="connsiteX7" fmla="*/ 2106143 w 3481132"/>
              <a:gd name="connsiteY7" fmla="*/ 1587957 h 3382518"/>
              <a:gd name="connsiteX8" fmla="*/ 1876656 w 3481132"/>
              <a:gd name="connsiteY8" fmla="*/ 1327084 h 3382518"/>
              <a:gd name="connsiteX9" fmla="*/ 1869497 w 3481132"/>
              <a:gd name="connsiteY9" fmla="*/ 1311248 h 3382518"/>
              <a:gd name="connsiteX10" fmla="*/ 2838437 w 3481132"/>
              <a:gd name="connsiteY10" fmla="*/ 240948 h 3382518"/>
              <a:gd name="connsiteX11" fmla="*/ 2863142 w 3481132"/>
              <a:gd name="connsiteY11" fmla="*/ 606358 h 3382518"/>
              <a:gd name="connsiteX12" fmla="*/ 3225875 w 3481132"/>
              <a:gd name="connsiteY12" fmla="*/ 737204 h 3382518"/>
              <a:gd name="connsiteX13" fmla="*/ 2912275 w 3481132"/>
              <a:gd name="connsiteY13" fmla="*/ 1458847 h 3382518"/>
              <a:gd name="connsiteX14" fmla="*/ 2874851 w 3481132"/>
              <a:gd name="connsiteY14" fmla="*/ 1502261 h 3382518"/>
              <a:gd name="connsiteX15" fmla="*/ 2898058 w 3481132"/>
              <a:gd name="connsiteY15" fmla="*/ 1513008 h 3382518"/>
              <a:gd name="connsiteX16" fmla="*/ 3449724 w 3481132"/>
              <a:gd name="connsiteY16" fmla="*/ 2071221 h 3382518"/>
              <a:gd name="connsiteX17" fmla="*/ 3127930 w 3481132"/>
              <a:gd name="connsiteY17" fmla="*/ 2338794 h 3382518"/>
              <a:gd name="connsiteX18" fmla="*/ 3115386 w 3481132"/>
              <a:gd name="connsiteY18" fmla="*/ 2724201 h 3382518"/>
              <a:gd name="connsiteX19" fmla="*/ 2332194 w 3481132"/>
              <a:gd name="connsiteY19" fmla="*/ 2648558 h 3382518"/>
              <a:gd name="connsiteX20" fmla="*/ 2206379 w 3481132"/>
              <a:gd name="connsiteY20" fmla="*/ 2588946 h 3382518"/>
              <a:gd name="connsiteX21" fmla="*/ 2191122 w 3481132"/>
              <a:gd name="connsiteY21" fmla="*/ 2727515 h 3382518"/>
              <a:gd name="connsiteX22" fmla="*/ 1976248 w 3481132"/>
              <a:gd name="connsiteY22" fmla="*/ 3304046 h 3382518"/>
              <a:gd name="connsiteX23" fmla="*/ 1588922 w 3481132"/>
              <a:gd name="connsiteY23" fmla="*/ 3145538 h 3382518"/>
              <a:gd name="connsiteX24" fmla="*/ 1242739 w 3481132"/>
              <a:gd name="connsiteY24" fmla="*/ 3315400 h 3382518"/>
              <a:gd name="connsiteX25" fmla="*/ 933493 w 3481132"/>
              <a:gd name="connsiteY25" fmla="*/ 2407888 h 3382518"/>
              <a:gd name="connsiteX26" fmla="*/ 940573 w 3481132"/>
              <a:gd name="connsiteY26" fmla="*/ 2345802 h 3382518"/>
              <a:gd name="connsiteX27" fmla="*/ 873780 w 3481132"/>
              <a:gd name="connsiteY27" fmla="*/ 2359655 h 3382518"/>
              <a:gd name="connsiteX28" fmla="*/ 259067 w 3481132"/>
              <a:gd name="connsiteY28" fmla="*/ 2333456 h 3382518"/>
              <a:gd name="connsiteX29" fmla="*/ 290127 w 3481132"/>
              <a:gd name="connsiteY29" fmla="*/ 1916105 h 3382518"/>
              <a:gd name="connsiteX30" fmla="*/ 21602 w 3481132"/>
              <a:gd name="connsiteY30" fmla="*/ 1639355 h 3382518"/>
              <a:gd name="connsiteX31" fmla="*/ 789135 w 3481132"/>
              <a:gd name="connsiteY31" fmla="*/ 1064809 h 3382518"/>
              <a:gd name="connsiteX32" fmla="*/ 863846 w 3481132"/>
              <a:gd name="connsiteY32" fmla="*/ 1049616 h 3382518"/>
              <a:gd name="connsiteX33" fmla="*/ 854994 w 3481132"/>
              <a:gd name="connsiteY33" fmla="*/ 1034107 h 3382518"/>
              <a:gd name="connsiteX34" fmla="*/ 689953 w 3481132"/>
              <a:gd name="connsiteY34" fmla="*/ 441384 h 3382518"/>
              <a:gd name="connsiteX35" fmla="*/ 1096476 w 3481132"/>
              <a:gd name="connsiteY35" fmla="*/ 341956 h 3382518"/>
              <a:gd name="connsiteX36" fmla="*/ 1276701 w 3481132"/>
              <a:gd name="connsiteY36" fmla="*/ 1053 h 3382518"/>
              <a:gd name="connsiteX37" fmla="*/ 2008239 w 3481132"/>
              <a:gd name="connsiteY37" fmla="*/ 481761 h 3382518"/>
              <a:gd name="connsiteX38" fmla="*/ 2048811 w 3481132"/>
              <a:gd name="connsiteY38" fmla="*/ 537641 h 3382518"/>
              <a:gd name="connsiteX39" fmla="*/ 2144047 w 3481132"/>
              <a:gd name="connsiteY39" fmla="*/ 463914 h 3382518"/>
              <a:gd name="connsiteX40" fmla="*/ 2707910 w 3481132"/>
              <a:gd name="connsiteY40" fmla="*/ 217707 h 3382518"/>
              <a:gd name="connsiteX41" fmla="*/ 2838437 w 3481132"/>
              <a:gd name="connsiteY41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2091040 w 3481132"/>
              <a:gd name="connsiteY4" fmla="*/ 1675784 h 3382518"/>
              <a:gd name="connsiteX5" fmla="*/ 2151781 w 3481132"/>
              <a:gd name="connsiteY5" fmla="*/ 1613532 h 3382518"/>
              <a:gd name="connsiteX6" fmla="*/ 2106143 w 3481132"/>
              <a:gd name="connsiteY6" fmla="*/ 1587957 h 3382518"/>
              <a:gd name="connsiteX7" fmla="*/ 1876656 w 3481132"/>
              <a:gd name="connsiteY7" fmla="*/ 1327084 h 3382518"/>
              <a:gd name="connsiteX8" fmla="*/ 1869497 w 3481132"/>
              <a:gd name="connsiteY8" fmla="*/ 1311248 h 3382518"/>
              <a:gd name="connsiteX9" fmla="*/ 2838437 w 3481132"/>
              <a:gd name="connsiteY9" fmla="*/ 240948 h 3382518"/>
              <a:gd name="connsiteX10" fmla="*/ 2863142 w 3481132"/>
              <a:gd name="connsiteY10" fmla="*/ 606358 h 3382518"/>
              <a:gd name="connsiteX11" fmla="*/ 3225875 w 3481132"/>
              <a:gd name="connsiteY11" fmla="*/ 737204 h 3382518"/>
              <a:gd name="connsiteX12" fmla="*/ 2912275 w 3481132"/>
              <a:gd name="connsiteY12" fmla="*/ 1458847 h 3382518"/>
              <a:gd name="connsiteX13" fmla="*/ 2874851 w 3481132"/>
              <a:gd name="connsiteY13" fmla="*/ 1502261 h 3382518"/>
              <a:gd name="connsiteX14" fmla="*/ 2898058 w 3481132"/>
              <a:gd name="connsiteY14" fmla="*/ 1513008 h 3382518"/>
              <a:gd name="connsiteX15" fmla="*/ 3449724 w 3481132"/>
              <a:gd name="connsiteY15" fmla="*/ 2071221 h 3382518"/>
              <a:gd name="connsiteX16" fmla="*/ 3127930 w 3481132"/>
              <a:gd name="connsiteY16" fmla="*/ 2338794 h 3382518"/>
              <a:gd name="connsiteX17" fmla="*/ 3115386 w 3481132"/>
              <a:gd name="connsiteY17" fmla="*/ 2724201 h 3382518"/>
              <a:gd name="connsiteX18" fmla="*/ 2332194 w 3481132"/>
              <a:gd name="connsiteY18" fmla="*/ 2648558 h 3382518"/>
              <a:gd name="connsiteX19" fmla="*/ 2206379 w 3481132"/>
              <a:gd name="connsiteY19" fmla="*/ 2588946 h 3382518"/>
              <a:gd name="connsiteX20" fmla="*/ 2191122 w 3481132"/>
              <a:gd name="connsiteY20" fmla="*/ 2727515 h 3382518"/>
              <a:gd name="connsiteX21" fmla="*/ 1976248 w 3481132"/>
              <a:gd name="connsiteY21" fmla="*/ 3304046 h 3382518"/>
              <a:gd name="connsiteX22" fmla="*/ 1588922 w 3481132"/>
              <a:gd name="connsiteY22" fmla="*/ 3145538 h 3382518"/>
              <a:gd name="connsiteX23" fmla="*/ 1242739 w 3481132"/>
              <a:gd name="connsiteY23" fmla="*/ 3315400 h 3382518"/>
              <a:gd name="connsiteX24" fmla="*/ 933493 w 3481132"/>
              <a:gd name="connsiteY24" fmla="*/ 2407888 h 3382518"/>
              <a:gd name="connsiteX25" fmla="*/ 940573 w 3481132"/>
              <a:gd name="connsiteY25" fmla="*/ 2345802 h 3382518"/>
              <a:gd name="connsiteX26" fmla="*/ 873780 w 3481132"/>
              <a:gd name="connsiteY26" fmla="*/ 2359655 h 3382518"/>
              <a:gd name="connsiteX27" fmla="*/ 259067 w 3481132"/>
              <a:gd name="connsiteY27" fmla="*/ 2333456 h 3382518"/>
              <a:gd name="connsiteX28" fmla="*/ 290127 w 3481132"/>
              <a:gd name="connsiteY28" fmla="*/ 1916105 h 3382518"/>
              <a:gd name="connsiteX29" fmla="*/ 21602 w 3481132"/>
              <a:gd name="connsiteY29" fmla="*/ 1639355 h 3382518"/>
              <a:gd name="connsiteX30" fmla="*/ 789135 w 3481132"/>
              <a:gd name="connsiteY30" fmla="*/ 1064809 h 3382518"/>
              <a:gd name="connsiteX31" fmla="*/ 863846 w 3481132"/>
              <a:gd name="connsiteY31" fmla="*/ 1049616 h 3382518"/>
              <a:gd name="connsiteX32" fmla="*/ 854994 w 3481132"/>
              <a:gd name="connsiteY32" fmla="*/ 1034107 h 3382518"/>
              <a:gd name="connsiteX33" fmla="*/ 689953 w 3481132"/>
              <a:gd name="connsiteY33" fmla="*/ 441384 h 3382518"/>
              <a:gd name="connsiteX34" fmla="*/ 1096476 w 3481132"/>
              <a:gd name="connsiteY34" fmla="*/ 341956 h 3382518"/>
              <a:gd name="connsiteX35" fmla="*/ 1276701 w 3481132"/>
              <a:gd name="connsiteY35" fmla="*/ 1053 h 3382518"/>
              <a:gd name="connsiteX36" fmla="*/ 2008239 w 3481132"/>
              <a:gd name="connsiteY36" fmla="*/ 481761 h 3382518"/>
              <a:gd name="connsiteX37" fmla="*/ 2048811 w 3481132"/>
              <a:gd name="connsiteY37" fmla="*/ 537641 h 3382518"/>
              <a:gd name="connsiteX38" fmla="*/ 2144047 w 3481132"/>
              <a:gd name="connsiteY38" fmla="*/ 463914 h 3382518"/>
              <a:gd name="connsiteX39" fmla="*/ 2707910 w 3481132"/>
              <a:gd name="connsiteY39" fmla="*/ 217707 h 3382518"/>
              <a:gd name="connsiteX40" fmla="*/ 2838437 w 3481132"/>
              <a:gd name="connsiteY40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091040 w 3481132"/>
              <a:gd name="connsiteY3" fmla="*/ 1675784 h 3382518"/>
              <a:gd name="connsiteX4" fmla="*/ 2151781 w 3481132"/>
              <a:gd name="connsiteY4" fmla="*/ 1613532 h 3382518"/>
              <a:gd name="connsiteX5" fmla="*/ 2106143 w 3481132"/>
              <a:gd name="connsiteY5" fmla="*/ 1587957 h 3382518"/>
              <a:gd name="connsiteX6" fmla="*/ 1876656 w 3481132"/>
              <a:gd name="connsiteY6" fmla="*/ 1327084 h 3382518"/>
              <a:gd name="connsiteX7" fmla="*/ 1869497 w 3481132"/>
              <a:gd name="connsiteY7" fmla="*/ 1311248 h 3382518"/>
              <a:gd name="connsiteX8" fmla="*/ 2838437 w 3481132"/>
              <a:gd name="connsiteY8" fmla="*/ 240948 h 3382518"/>
              <a:gd name="connsiteX9" fmla="*/ 2863142 w 3481132"/>
              <a:gd name="connsiteY9" fmla="*/ 606358 h 3382518"/>
              <a:gd name="connsiteX10" fmla="*/ 3225875 w 3481132"/>
              <a:gd name="connsiteY10" fmla="*/ 737204 h 3382518"/>
              <a:gd name="connsiteX11" fmla="*/ 2912275 w 3481132"/>
              <a:gd name="connsiteY11" fmla="*/ 1458847 h 3382518"/>
              <a:gd name="connsiteX12" fmla="*/ 2874851 w 3481132"/>
              <a:gd name="connsiteY12" fmla="*/ 1502261 h 3382518"/>
              <a:gd name="connsiteX13" fmla="*/ 2898058 w 3481132"/>
              <a:gd name="connsiteY13" fmla="*/ 1513008 h 3382518"/>
              <a:gd name="connsiteX14" fmla="*/ 3449724 w 3481132"/>
              <a:gd name="connsiteY14" fmla="*/ 2071221 h 3382518"/>
              <a:gd name="connsiteX15" fmla="*/ 3127930 w 3481132"/>
              <a:gd name="connsiteY15" fmla="*/ 2338794 h 3382518"/>
              <a:gd name="connsiteX16" fmla="*/ 3115386 w 3481132"/>
              <a:gd name="connsiteY16" fmla="*/ 2724201 h 3382518"/>
              <a:gd name="connsiteX17" fmla="*/ 2332194 w 3481132"/>
              <a:gd name="connsiteY17" fmla="*/ 2648558 h 3382518"/>
              <a:gd name="connsiteX18" fmla="*/ 2206379 w 3481132"/>
              <a:gd name="connsiteY18" fmla="*/ 2588946 h 3382518"/>
              <a:gd name="connsiteX19" fmla="*/ 2191122 w 3481132"/>
              <a:gd name="connsiteY19" fmla="*/ 2727515 h 3382518"/>
              <a:gd name="connsiteX20" fmla="*/ 1976248 w 3481132"/>
              <a:gd name="connsiteY20" fmla="*/ 3304046 h 3382518"/>
              <a:gd name="connsiteX21" fmla="*/ 1588922 w 3481132"/>
              <a:gd name="connsiteY21" fmla="*/ 3145538 h 3382518"/>
              <a:gd name="connsiteX22" fmla="*/ 1242739 w 3481132"/>
              <a:gd name="connsiteY22" fmla="*/ 3315400 h 3382518"/>
              <a:gd name="connsiteX23" fmla="*/ 933493 w 3481132"/>
              <a:gd name="connsiteY23" fmla="*/ 2407888 h 3382518"/>
              <a:gd name="connsiteX24" fmla="*/ 940573 w 3481132"/>
              <a:gd name="connsiteY24" fmla="*/ 2345802 h 3382518"/>
              <a:gd name="connsiteX25" fmla="*/ 873780 w 3481132"/>
              <a:gd name="connsiteY25" fmla="*/ 2359655 h 3382518"/>
              <a:gd name="connsiteX26" fmla="*/ 259067 w 3481132"/>
              <a:gd name="connsiteY26" fmla="*/ 2333456 h 3382518"/>
              <a:gd name="connsiteX27" fmla="*/ 290127 w 3481132"/>
              <a:gd name="connsiteY27" fmla="*/ 1916105 h 3382518"/>
              <a:gd name="connsiteX28" fmla="*/ 21602 w 3481132"/>
              <a:gd name="connsiteY28" fmla="*/ 1639355 h 3382518"/>
              <a:gd name="connsiteX29" fmla="*/ 789135 w 3481132"/>
              <a:gd name="connsiteY29" fmla="*/ 1064809 h 3382518"/>
              <a:gd name="connsiteX30" fmla="*/ 863846 w 3481132"/>
              <a:gd name="connsiteY30" fmla="*/ 1049616 h 3382518"/>
              <a:gd name="connsiteX31" fmla="*/ 854994 w 3481132"/>
              <a:gd name="connsiteY31" fmla="*/ 1034107 h 3382518"/>
              <a:gd name="connsiteX32" fmla="*/ 689953 w 3481132"/>
              <a:gd name="connsiteY32" fmla="*/ 441384 h 3382518"/>
              <a:gd name="connsiteX33" fmla="*/ 1096476 w 3481132"/>
              <a:gd name="connsiteY33" fmla="*/ 341956 h 3382518"/>
              <a:gd name="connsiteX34" fmla="*/ 1276701 w 3481132"/>
              <a:gd name="connsiteY34" fmla="*/ 1053 h 3382518"/>
              <a:gd name="connsiteX35" fmla="*/ 2008239 w 3481132"/>
              <a:gd name="connsiteY35" fmla="*/ 481761 h 3382518"/>
              <a:gd name="connsiteX36" fmla="*/ 2048811 w 3481132"/>
              <a:gd name="connsiteY36" fmla="*/ 537641 h 3382518"/>
              <a:gd name="connsiteX37" fmla="*/ 2144047 w 3481132"/>
              <a:gd name="connsiteY37" fmla="*/ 463914 h 3382518"/>
              <a:gd name="connsiteX38" fmla="*/ 2707910 w 3481132"/>
              <a:gd name="connsiteY38" fmla="*/ 217707 h 3382518"/>
              <a:gd name="connsiteX39" fmla="*/ 2838437 w 3481132"/>
              <a:gd name="connsiteY39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091040 w 3481132"/>
              <a:gd name="connsiteY3" fmla="*/ 1675784 h 3382518"/>
              <a:gd name="connsiteX4" fmla="*/ 2106143 w 3481132"/>
              <a:gd name="connsiteY4" fmla="*/ 1587957 h 3382518"/>
              <a:gd name="connsiteX5" fmla="*/ 1876656 w 3481132"/>
              <a:gd name="connsiteY5" fmla="*/ 1327084 h 3382518"/>
              <a:gd name="connsiteX6" fmla="*/ 1869497 w 3481132"/>
              <a:gd name="connsiteY6" fmla="*/ 1311248 h 3382518"/>
              <a:gd name="connsiteX7" fmla="*/ 2838437 w 3481132"/>
              <a:gd name="connsiteY7" fmla="*/ 240948 h 3382518"/>
              <a:gd name="connsiteX8" fmla="*/ 2863142 w 3481132"/>
              <a:gd name="connsiteY8" fmla="*/ 606358 h 3382518"/>
              <a:gd name="connsiteX9" fmla="*/ 3225875 w 3481132"/>
              <a:gd name="connsiteY9" fmla="*/ 737204 h 3382518"/>
              <a:gd name="connsiteX10" fmla="*/ 2912275 w 3481132"/>
              <a:gd name="connsiteY10" fmla="*/ 1458847 h 3382518"/>
              <a:gd name="connsiteX11" fmla="*/ 2874851 w 3481132"/>
              <a:gd name="connsiteY11" fmla="*/ 1502261 h 3382518"/>
              <a:gd name="connsiteX12" fmla="*/ 2898058 w 3481132"/>
              <a:gd name="connsiteY12" fmla="*/ 1513008 h 3382518"/>
              <a:gd name="connsiteX13" fmla="*/ 3449724 w 3481132"/>
              <a:gd name="connsiteY13" fmla="*/ 2071221 h 3382518"/>
              <a:gd name="connsiteX14" fmla="*/ 3127930 w 3481132"/>
              <a:gd name="connsiteY14" fmla="*/ 2338794 h 3382518"/>
              <a:gd name="connsiteX15" fmla="*/ 3115386 w 3481132"/>
              <a:gd name="connsiteY15" fmla="*/ 2724201 h 3382518"/>
              <a:gd name="connsiteX16" fmla="*/ 2332194 w 3481132"/>
              <a:gd name="connsiteY16" fmla="*/ 2648558 h 3382518"/>
              <a:gd name="connsiteX17" fmla="*/ 2206379 w 3481132"/>
              <a:gd name="connsiteY17" fmla="*/ 2588946 h 3382518"/>
              <a:gd name="connsiteX18" fmla="*/ 2191122 w 3481132"/>
              <a:gd name="connsiteY18" fmla="*/ 2727515 h 3382518"/>
              <a:gd name="connsiteX19" fmla="*/ 1976248 w 3481132"/>
              <a:gd name="connsiteY19" fmla="*/ 3304046 h 3382518"/>
              <a:gd name="connsiteX20" fmla="*/ 1588922 w 3481132"/>
              <a:gd name="connsiteY20" fmla="*/ 3145538 h 3382518"/>
              <a:gd name="connsiteX21" fmla="*/ 1242739 w 3481132"/>
              <a:gd name="connsiteY21" fmla="*/ 3315400 h 3382518"/>
              <a:gd name="connsiteX22" fmla="*/ 933493 w 3481132"/>
              <a:gd name="connsiteY22" fmla="*/ 2407888 h 3382518"/>
              <a:gd name="connsiteX23" fmla="*/ 940573 w 3481132"/>
              <a:gd name="connsiteY23" fmla="*/ 2345802 h 3382518"/>
              <a:gd name="connsiteX24" fmla="*/ 873780 w 3481132"/>
              <a:gd name="connsiteY24" fmla="*/ 2359655 h 3382518"/>
              <a:gd name="connsiteX25" fmla="*/ 259067 w 3481132"/>
              <a:gd name="connsiteY25" fmla="*/ 2333456 h 3382518"/>
              <a:gd name="connsiteX26" fmla="*/ 290127 w 3481132"/>
              <a:gd name="connsiteY26" fmla="*/ 1916105 h 3382518"/>
              <a:gd name="connsiteX27" fmla="*/ 21602 w 3481132"/>
              <a:gd name="connsiteY27" fmla="*/ 1639355 h 3382518"/>
              <a:gd name="connsiteX28" fmla="*/ 789135 w 3481132"/>
              <a:gd name="connsiteY28" fmla="*/ 1064809 h 3382518"/>
              <a:gd name="connsiteX29" fmla="*/ 863846 w 3481132"/>
              <a:gd name="connsiteY29" fmla="*/ 1049616 h 3382518"/>
              <a:gd name="connsiteX30" fmla="*/ 854994 w 3481132"/>
              <a:gd name="connsiteY30" fmla="*/ 1034107 h 3382518"/>
              <a:gd name="connsiteX31" fmla="*/ 689953 w 3481132"/>
              <a:gd name="connsiteY31" fmla="*/ 441384 h 3382518"/>
              <a:gd name="connsiteX32" fmla="*/ 1096476 w 3481132"/>
              <a:gd name="connsiteY32" fmla="*/ 341956 h 3382518"/>
              <a:gd name="connsiteX33" fmla="*/ 1276701 w 3481132"/>
              <a:gd name="connsiteY33" fmla="*/ 1053 h 3382518"/>
              <a:gd name="connsiteX34" fmla="*/ 2008239 w 3481132"/>
              <a:gd name="connsiteY34" fmla="*/ 481761 h 3382518"/>
              <a:gd name="connsiteX35" fmla="*/ 2048811 w 3481132"/>
              <a:gd name="connsiteY35" fmla="*/ 537641 h 3382518"/>
              <a:gd name="connsiteX36" fmla="*/ 2144047 w 3481132"/>
              <a:gd name="connsiteY36" fmla="*/ 463914 h 3382518"/>
              <a:gd name="connsiteX37" fmla="*/ 2707910 w 3481132"/>
              <a:gd name="connsiteY37" fmla="*/ 217707 h 3382518"/>
              <a:gd name="connsiteX38" fmla="*/ 2838437 w 3481132"/>
              <a:gd name="connsiteY38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106143 w 3481132"/>
              <a:gd name="connsiteY3" fmla="*/ 1587957 h 3382518"/>
              <a:gd name="connsiteX4" fmla="*/ 1876656 w 3481132"/>
              <a:gd name="connsiteY4" fmla="*/ 1327084 h 3382518"/>
              <a:gd name="connsiteX5" fmla="*/ 1869497 w 3481132"/>
              <a:gd name="connsiteY5" fmla="*/ 1311248 h 3382518"/>
              <a:gd name="connsiteX6" fmla="*/ 2838437 w 3481132"/>
              <a:gd name="connsiteY6" fmla="*/ 240948 h 3382518"/>
              <a:gd name="connsiteX7" fmla="*/ 2863142 w 3481132"/>
              <a:gd name="connsiteY7" fmla="*/ 606358 h 3382518"/>
              <a:gd name="connsiteX8" fmla="*/ 3225875 w 3481132"/>
              <a:gd name="connsiteY8" fmla="*/ 737204 h 3382518"/>
              <a:gd name="connsiteX9" fmla="*/ 2912275 w 3481132"/>
              <a:gd name="connsiteY9" fmla="*/ 1458847 h 3382518"/>
              <a:gd name="connsiteX10" fmla="*/ 2874851 w 3481132"/>
              <a:gd name="connsiteY10" fmla="*/ 1502261 h 3382518"/>
              <a:gd name="connsiteX11" fmla="*/ 2898058 w 3481132"/>
              <a:gd name="connsiteY11" fmla="*/ 1513008 h 3382518"/>
              <a:gd name="connsiteX12" fmla="*/ 3449724 w 3481132"/>
              <a:gd name="connsiteY12" fmla="*/ 2071221 h 3382518"/>
              <a:gd name="connsiteX13" fmla="*/ 3127930 w 3481132"/>
              <a:gd name="connsiteY13" fmla="*/ 2338794 h 3382518"/>
              <a:gd name="connsiteX14" fmla="*/ 3115386 w 3481132"/>
              <a:gd name="connsiteY14" fmla="*/ 2724201 h 3382518"/>
              <a:gd name="connsiteX15" fmla="*/ 2332194 w 3481132"/>
              <a:gd name="connsiteY15" fmla="*/ 2648558 h 3382518"/>
              <a:gd name="connsiteX16" fmla="*/ 2206379 w 3481132"/>
              <a:gd name="connsiteY16" fmla="*/ 2588946 h 3382518"/>
              <a:gd name="connsiteX17" fmla="*/ 2191122 w 3481132"/>
              <a:gd name="connsiteY17" fmla="*/ 2727515 h 3382518"/>
              <a:gd name="connsiteX18" fmla="*/ 1976248 w 3481132"/>
              <a:gd name="connsiteY18" fmla="*/ 3304046 h 3382518"/>
              <a:gd name="connsiteX19" fmla="*/ 1588922 w 3481132"/>
              <a:gd name="connsiteY19" fmla="*/ 3145538 h 3382518"/>
              <a:gd name="connsiteX20" fmla="*/ 1242739 w 3481132"/>
              <a:gd name="connsiteY20" fmla="*/ 3315400 h 3382518"/>
              <a:gd name="connsiteX21" fmla="*/ 933493 w 3481132"/>
              <a:gd name="connsiteY21" fmla="*/ 2407888 h 3382518"/>
              <a:gd name="connsiteX22" fmla="*/ 940573 w 3481132"/>
              <a:gd name="connsiteY22" fmla="*/ 2345802 h 3382518"/>
              <a:gd name="connsiteX23" fmla="*/ 873780 w 3481132"/>
              <a:gd name="connsiteY23" fmla="*/ 2359655 h 3382518"/>
              <a:gd name="connsiteX24" fmla="*/ 259067 w 3481132"/>
              <a:gd name="connsiteY24" fmla="*/ 2333456 h 3382518"/>
              <a:gd name="connsiteX25" fmla="*/ 290127 w 3481132"/>
              <a:gd name="connsiteY25" fmla="*/ 1916105 h 3382518"/>
              <a:gd name="connsiteX26" fmla="*/ 21602 w 3481132"/>
              <a:gd name="connsiteY26" fmla="*/ 1639355 h 3382518"/>
              <a:gd name="connsiteX27" fmla="*/ 789135 w 3481132"/>
              <a:gd name="connsiteY27" fmla="*/ 1064809 h 3382518"/>
              <a:gd name="connsiteX28" fmla="*/ 863846 w 3481132"/>
              <a:gd name="connsiteY28" fmla="*/ 1049616 h 3382518"/>
              <a:gd name="connsiteX29" fmla="*/ 854994 w 3481132"/>
              <a:gd name="connsiteY29" fmla="*/ 1034107 h 3382518"/>
              <a:gd name="connsiteX30" fmla="*/ 689953 w 3481132"/>
              <a:gd name="connsiteY30" fmla="*/ 441384 h 3382518"/>
              <a:gd name="connsiteX31" fmla="*/ 1096476 w 3481132"/>
              <a:gd name="connsiteY31" fmla="*/ 341956 h 3382518"/>
              <a:gd name="connsiteX32" fmla="*/ 1276701 w 3481132"/>
              <a:gd name="connsiteY32" fmla="*/ 1053 h 3382518"/>
              <a:gd name="connsiteX33" fmla="*/ 2008239 w 3481132"/>
              <a:gd name="connsiteY33" fmla="*/ 481761 h 3382518"/>
              <a:gd name="connsiteX34" fmla="*/ 2048811 w 3481132"/>
              <a:gd name="connsiteY34" fmla="*/ 537641 h 3382518"/>
              <a:gd name="connsiteX35" fmla="*/ 2144047 w 3481132"/>
              <a:gd name="connsiteY35" fmla="*/ 463914 h 3382518"/>
              <a:gd name="connsiteX36" fmla="*/ 2707910 w 3481132"/>
              <a:gd name="connsiteY36" fmla="*/ 217707 h 3382518"/>
              <a:gd name="connsiteX37" fmla="*/ 2838437 w 3481132"/>
              <a:gd name="connsiteY37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876656 w 3481132"/>
              <a:gd name="connsiteY3" fmla="*/ 1327084 h 3382518"/>
              <a:gd name="connsiteX4" fmla="*/ 1869497 w 3481132"/>
              <a:gd name="connsiteY4" fmla="*/ 1311248 h 3382518"/>
              <a:gd name="connsiteX5" fmla="*/ 2838437 w 3481132"/>
              <a:gd name="connsiteY5" fmla="*/ 240948 h 3382518"/>
              <a:gd name="connsiteX6" fmla="*/ 2863142 w 3481132"/>
              <a:gd name="connsiteY6" fmla="*/ 606358 h 3382518"/>
              <a:gd name="connsiteX7" fmla="*/ 3225875 w 3481132"/>
              <a:gd name="connsiteY7" fmla="*/ 737204 h 3382518"/>
              <a:gd name="connsiteX8" fmla="*/ 2912275 w 3481132"/>
              <a:gd name="connsiteY8" fmla="*/ 1458847 h 3382518"/>
              <a:gd name="connsiteX9" fmla="*/ 2874851 w 3481132"/>
              <a:gd name="connsiteY9" fmla="*/ 1502261 h 3382518"/>
              <a:gd name="connsiteX10" fmla="*/ 2898058 w 3481132"/>
              <a:gd name="connsiteY10" fmla="*/ 1513008 h 3382518"/>
              <a:gd name="connsiteX11" fmla="*/ 3449724 w 3481132"/>
              <a:gd name="connsiteY11" fmla="*/ 2071221 h 3382518"/>
              <a:gd name="connsiteX12" fmla="*/ 3127930 w 3481132"/>
              <a:gd name="connsiteY12" fmla="*/ 2338794 h 3382518"/>
              <a:gd name="connsiteX13" fmla="*/ 3115386 w 3481132"/>
              <a:gd name="connsiteY13" fmla="*/ 2724201 h 3382518"/>
              <a:gd name="connsiteX14" fmla="*/ 2332194 w 3481132"/>
              <a:gd name="connsiteY14" fmla="*/ 2648558 h 3382518"/>
              <a:gd name="connsiteX15" fmla="*/ 2206379 w 3481132"/>
              <a:gd name="connsiteY15" fmla="*/ 2588946 h 3382518"/>
              <a:gd name="connsiteX16" fmla="*/ 2191122 w 3481132"/>
              <a:gd name="connsiteY16" fmla="*/ 2727515 h 3382518"/>
              <a:gd name="connsiteX17" fmla="*/ 1976248 w 3481132"/>
              <a:gd name="connsiteY17" fmla="*/ 3304046 h 3382518"/>
              <a:gd name="connsiteX18" fmla="*/ 1588922 w 3481132"/>
              <a:gd name="connsiteY18" fmla="*/ 3145538 h 3382518"/>
              <a:gd name="connsiteX19" fmla="*/ 1242739 w 3481132"/>
              <a:gd name="connsiteY19" fmla="*/ 3315400 h 3382518"/>
              <a:gd name="connsiteX20" fmla="*/ 933493 w 3481132"/>
              <a:gd name="connsiteY20" fmla="*/ 2407888 h 3382518"/>
              <a:gd name="connsiteX21" fmla="*/ 940573 w 3481132"/>
              <a:gd name="connsiteY21" fmla="*/ 2345802 h 3382518"/>
              <a:gd name="connsiteX22" fmla="*/ 873780 w 3481132"/>
              <a:gd name="connsiteY22" fmla="*/ 2359655 h 3382518"/>
              <a:gd name="connsiteX23" fmla="*/ 259067 w 3481132"/>
              <a:gd name="connsiteY23" fmla="*/ 2333456 h 3382518"/>
              <a:gd name="connsiteX24" fmla="*/ 290127 w 3481132"/>
              <a:gd name="connsiteY24" fmla="*/ 1916105 h 3382518"/>
              <a:gd name="connsiteX25" fmla="*/ 21602 w 3481132"/>
              <a:gd name="connsiteY25" fmla="*/ 1639355 h 3382518"/>
              <a:gd name="connsiteX26" fmla="*/ 789135 w 3481132"/>
              <a:gd name="connsiteY26" fmla="*/ 1064809 h 3382518"/>
              <a:gd name="connsiteX27" fmla="*/ 863846 w 3481132"/>
              <a:gd name="connsiteY27" fmla="*/ 1049616 h 3382518"/>
              <a:gd name="connsiteX28" fmla="*/ 854994 w 3481132"/>
              <a:gd name="connsiteY28" fmla="*/ 1034107 h 3382518"/>
              <a:gd name="connsiteX29" fmla="*/ 689953 w 3481132"/>
              <a:gd name="connsiteY29" fmla="*/ 441384 h 3382518"/>
              <a:gd name="connsiteX30" fmla="*/ 1096476 w 3481132"/>
              <a:gd name="connsiteY30" fmla="*/ 341956 h 3382518"/>
              <a:gd name="connsiteX31" fmla="*/ 1276701 w 3481132"/>
              <a:gd name="connsiteY31" fmla="*/ 1053 h 3382518"/>
              <a:gd name="connsiteX32" fmla="*/ 2008239 w 3481132"/>
              <a:gd name="connsiteY32" fmla="*/ 481761 h 3382518"/>
              <a:gd name="connsiteX33" fmla="*/ 2048811 w 3481132"/>
              <a:gd name="connsiteY33" fmla="*/ 537641 h 3382518"/>
              <a:gd name="connsiteX34" fmla="*/ 2144047 w 3481132"/>
              <a:gd name="connsiteY34" fmla="*/ 463914 h 3382518"/>
              <a:gd name="connsiteX35" fmla="*/ 2707910 w 3481132"/>
              <a:gd name="connsiteY35" fmla="*/ 217707 h 3382518"/>
              <a:gd name="connsiteX36" fmla="*/ 2838437 w 3481132"/>
              <a:gd name="connsiteY36" fmla="*/ 240948 h 3382518"/>
              <a:gd name="connsiteX0" fmla="*/ 1876656 w 3481132"/>
              <a:gd name="connsiteY0" fmla="*/ 1327084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876656 w 3481132"/>
              <a:gd name="connsiteY3" fmla="*/ 1327084 h 3382518"/>
              <a:gd name="connsiteX4" fmla="*/ 2838437 w 3481132"/>
              <a:gd name="connsiteY4" fmla="*/ 240948 h 3382518"/>
              <a:gd name="connsiteX5" fmla="*/ 2863142 w 3481132"/>
              <a:gd name="connsiteY5" fmla="*/ 606358 h 3382518"/>
              <a:gd name="connsiteX6" fmla="*/ 3225875 w 3481132"/>
              <a:gd name="connsiteY6" fmla="*/ 737204 h 3382518"/>
              <a:gd name="connsiteX7" fmla="*/ 2912275 w 3481132"/>
              <a:gd name="connsiteY7" fmla="*/ 1458847 h 3382518"/>
              <a:gd name="connsiteX8" fmla="*/ 2874851 w 3481132"/>
              <a:gd name="connsiteY8" fmla="*/ 1502261 h 3382518"/>
              <a:gd name="connsiteX9" fmla="*/ 2898058 w 3481132"/>
              <a:gd name="connsiteY9" fmla="*/ 1513008 h 3382518"/>
              <a:gd name="connsiteX10" fmla="*/ 3449724 w 3481132"/>
              <a:gd name="connsiteY10" fmla="*/ 2071221 h 3382518"/>
              <a:gd name="connsiteX11" fmla="*/ 3127930 w 3481132"/>
              <a:gd name="connsiteY11" fmla="*/ 2338794 h 3382518"/>
              <a:gd name="connsiteX12" fmla="*/ 3115386 w 3481132"/>
              <a:gd name="connsiteY12" fmla="*/ 2724201 h 3382518"/>
              <a:gd name="connsiteX13" fmla="*/ 2332194 w 3481132"/>
              <a:gd name="connsiteY13" fmla="*/ 2648558 h 3382518"/>
              <a:gd name="connsiteX14" fmla="*/ 2206379 w 3481132"/>
              <a:gd name="connsiteY14" fmla="*/ 2588946 h 3382518"/>
              <a:gd name="connsiteX15" fmla="*/ 2191122 w 3481132"/>
              <a:gd name="connsiteY15" fmla="*/ 2727515 h 3382518"/>
              <a:gd name="connsiteX16" fmla="*/ 1976248 w 3481132"/>
              <a:gd name="connsiteY16" fmla="*/ 3304046 h 3382518"/>
              <a:gd name="connsiteX17" fmla="*/ 1588922 w 3481132"/>
              <a:gd name="connsiteY17" fmla="*/ 3145538 h 3382518"/>
              <a:gd name="connsiteX18" fmla="*/ 1242739 w 3481132"/>
              <a:gd name="connsiteY18" fmla="*/ 3315400 h 3382518"/>
              <a:gd name="connsiteX19" fmla="*/ 933493 w 3481132"/>
              <a:gd name="connsiteY19" fmla="*/ 2407888 h 3382518"/>
              <a:gd name="connsiteX20" fmla="*/ 940573 w 3481132"/>
              <a:gd name="connsiteY20" fmla="*/ 2345802 h 3382518"/>
              <a:gd name="connsiteX21" fmla="*/ 873780 w 3481132"/>
              <a:gd name="connsiteY21" fmla="*/ 2359655 h 3382518"/>
              <a:gd name="connsiteX22" fmla="*/ 259067 w 3481132"/>
              <a:gd name="connsiteY22" fmla="*/ 2333456 h 3382518"/>
              <a:gd name="connsiteX23" fmla="*/ 290127 w 3481132"/>
              <a:gd name="connsiteY23" fmla="*/ 1916105 h 3382518"/>
              <a:gd name="connsiteX24" fmla="*/ 21602 w 3481132"/>
              <a:gd name="connsiteY24" fmla="*/ 1639355 h 3382518"/>
              <a:gd name="connsiteX25" fmla="*/ 789135 w 3481132"/>
              <a:gd name="connsiteY25" fmla="*/ 1064809 h 3382518"/>
              <a:gd name="connsiteX26" fmla="*/ 863846 w 3481132"/>
              <a:gd name="connsiteY26" fmla="*/ 1049616 h 3382518"/>
              <a:gd name="connsiteX27" fmla="*/ 854994 w 3481132"/>
              <a:gd name="connsiteY27" fmla="*/ 1034107 h 3382518"/>
              <a:gd name="connsiteX28" fmla="*/ 689953 w 3481132"/>
              <a:gd name="connsiteY28" fmla="*/ 441384 h 3382518"/>
              <a:gd name="connsiteX29" fmla="*/ 1096476 w 3481132"/>
              <a:gd name="connsiteY29" fmla="*/ 341956 h 3382518"/>
              <a:gd name="connsiteX30" fmla="*/ 1276701 w 3481132"/>
              <a:gd name="connsiteY30" fmla="*/ 1053 h 3382518"/>
              <a:gd name="connsiteX31" fmla="*/ 2008239 w 3481132"/>
              <a:gd name="connsiteY31" fmla="*/ 481761 h 3382518"/>
              <a:gd name="connsiteX32" fmla="*/ 2048811 w 3481132"/>
              <a:gd name="connsiteY32" fmla="*/ 537641 h 3382518"/>
              <a:gd name="connsiteX33" fmla="*/ 2144047 w 3481132"/>
              <a:gd name="connsiteY33" fmla="*/ 463914 h 3382518"/>
              <a:gd name="connsiteX34" fmla="*/ 2707910 w 3481132"/>
              <a:gd name="connsiteY34" fmla="*/ 217707 h 3382518"/>
              <a:gd name="connsiteX35" fmla="*/ 2838437 w 3481132"/>
              <a:gd name="connsiteY35" fmla="*/ 240948 h 3382518"/>
              <a:gd name="connsiteX0" fmla="*/ 1876656 w 3481132"/>
              <a:gd name="connsiteY0" fmla="*/ 1327084 h 3382518"/>
              <a:gd name="connsiteX1" fmla="*/ 1858442 w 3481132"/>
              <a:gd name="connsiteY1" fmla="*/ 1321044 h 3382518"/>
              <a:gd name="connsiteX2" fmla="*/ 1876656 w 3481132"/>
              <a:gd name="connsiteY2" fmla="*/ 1327084 h 3382518"/>
              <a:gd name="connsiteX3" fmla="*/ 2838437 w 3481132"/>
              <a:gd name="connsiteY3" fmla="*/ 240948 h 3382518"/>
              <a:gd name="connsiteX4" fmla="*/ 2863142 w 3481132"/>
              <a:gd name="connsiteY4" fmla="*/ 606358 h 3382518"/>
              <a:gd name="connsiteX5" fmla="*/ 3225875 w 3481132"/>
              <a:gd name="connsiteY5" fmla="*/ 737204 h 3382518"/>
              <a:gd name="connsiteX6" fmla="*/ 2912275 w 3481132"/>
              <a:gd name="connsiteY6" fmla="*/ 1458847 h 3382518"/>
              <a:gd name="connsiteX7" fmla="*/ 2874851 w 3481132"/>
              <a:gd name="connsiteY7" fmla="*/ 1502261 h 3382518"/>
              <a:gd name="connsiteX8" fmla="*/ 2898058 w 3481132"/>
              <a:gd name="connsiteY8" fmla="*/ 1513008 h 3382518"/>
              <a:gd name="connsiteX9" fmla="*/ 3449724 w 3481132"/>
              <a:gd name="connsiteY9" fmla="*/ 2071221 h 3382518"/>
              <a:gd name="connsiteX10" fmla="*/ 3127930 w 3481132"/>
              <a:gd name="connsiteY10" fmla="*/ 2338794 h 3382518"/>
              <a:gd name="connsiteX11" fmla="*/ 3115386 w 3481132"/>
              <a:gd name="connsiteY11" fmla="*/ 2724201 h 3382518"/>
              <a:gd name="connsiteX12" fmla="*/ 2332194 w 3481132"/>
              <a:gd name="connsiteY12" fmla="*/ 2648558 h 3382518"/>
              <a:gd name="connsiteX13" fmla="*/ 2206379 w 3481132"/>
              <a:gd name="connsiteY13" fmla="*/ 2588946 h 3382518"/>
              <a:gd name="connsiteX14" fmla="*/ 2191122 w 3481132"/>
              <a:gd name="connsiteY14" fmla="*/ 2727515 h 3382518"/>
              <a:gd name="connsiteX15" fmla="*/ 1976248 w 3481132"/>
              <a:gd name="connsiteY15" fmla="*/ 3304046 h 3382518"/>
              <a:gd name="connsiteX16" fmla="*/ 1588922 w 3481132"/>
              <a:gd name="connsiteY16" fmla="*/ 3145538 h 3382518"/>
              <a:gd name="connsiteX17" fmla="*/ 1242739 w 3481132"/>
              <a:gd name="connsiteY17" fmla="*/ 3315400 h 3382518"/>
              <a:gd name="connsiteX18" fmla="*/ 933493 w 3481132"/>
              <a:gd name="connsiteY18" fmla="*/ 2407888 h 3382518"/>
              <a:gd name="connsiteX19" fmla="*/ 940573 w 3481132"/>
              <a:gd name="connsiteY19" fmla="*/ 2345802 h 3382518"/>
              <a:gd name="connsiteX20" fmla="*/ 873780 w 3481132"/>
              <a:gd name="connsiteY20" fmla="*/ 2359655 h 3382518"/>
              <a:gd name="connsiteX21" fmla="*/ 259067 w 3481132"/>
              <a:gd name="connsiteY21" fmla="*/ 2333456 h 3382518"/>
              <a:gd name="connsiteX22" fmla="*/ 290127 w 3481132"/>
              <a:gd name="connsiteY22" fmla="*/ 1916105 h 3382518"/>
              <a:gd name="connsiteX23" fmla="*/ 21602 w 3481132"/>
              <a:gd name="connsiteY23" fmla="*/ 1639355 h 3382518"/>
              <a:gd name="connsiteX24" fmla="*/ 789135 w 3481132"/>
              <a:gd name="connsiteY24" fmla="*/ 1064809 h 3382518"/>
              <a:gd name="connsiteX25" fmla="*/ 863846 w 3481132"/>
              <a:gd name="connsiteY25" fmla="*/ 1049616 h 3382518"/>
              <a:gd name="connsiteX26" fmla="*/ 854994 w 3481132"/>
              <a:gd name="connsiteY26" fmla="*/ 1034107 h 3382518"/>
              <a:gd name="connsiteX27" fmla="*/ 689953 w 3481132"/>
              <a:gd name="connsiteY27" fmla="*/ 441384 h 3382518"/>
              <a:gd name="connsiteX28" fmla="*/ 1096476 w 3481132"/>
              <a:gd name="connsiteY28" fmla="*/ 341956 h 3382518"/>
              <a:gd name="connsiteX29" fmla="*/ 1276701 w 3481132"/>
              <a:gd name="connsiteY29" fmla="*/ 1053 h 3382518"/>
              <a:gd name="connsiteX30" fmla="*/ 2008239 w 3481132"/>
              <a:gd name="connsiteY30" fmla="*/ 481761 h 3382518"/>
              <a:gd name="connsiteX31" fmla="*/ 2048811 w 3481132"/>
              <a:gd name="connsiteY31" fmla="*/ 537641 h 3382518"/>
              <a:gd name="connsiteX32" fmla="*/ 2144047 w 3481132"/>
              <a:gd name="connsiteY32" fmla="*/ 463914 h 3382518"/>
              <a:gd name="connsiteX33" fmla="*/ 2707910 w 3481132"/>
              <a:gd name="connsiteY33" fmla="*/ 217707 h 3382518"/>
              <a:gd name="connsiteX34" fmla="*/ 2838437 w 3481132"/>
              <a:gd name="connsiteY34" fmla="*/ 240948 h 3382518"/>
              <a:gd name="connsiteX0" fmla="*/ 2838437 w 3481132"/>
              <a:gd name="connsiteY0" fmla="*/ 240948 h 3382518"/>
              <a:gd name="connsiteX1" fmla="*/ 2863142 w 3481132"/>
              <a:gd name="connsiteY1" fmla="*/ 606358 h 3382518"/>
              <a:gd name="connsiteX2" fmla="*/ 3225875 w 3481132"/>
              <a:gd name="connsiteY2" fmla="*/ 737204 h 3382518"/>
              <a:gd name="connsiteX3" fmla="*/ 2912275 w 3481132"/>
              <a:gd name="connsiteY3" fmla="*/ 1458847 h 3382518"/>
              <a:gd name="connsiteX4" fmla="*/ 2874851 w 3481132"/>
              <a:gd name="connsiteY4" fmla="*/ 1502261 h 3382518"/>
              <a:gd name="connsiteX5" fmla="*/ 2898058 w 3481132"/>
              <a:gd name="connsiteY5" fmla="*/ 1513008 h 3382518"/>
              <a:gd name="connsiteX6" fmla="*/ 3449724 w 3481132"/>
              <a:gd name="connsiteY6" fmla="*/ 2071221 h 3382518"/>
              <a:gd name="connsiteX7" fmla="*/ 3127930 w 3481132"/>
              <a:gd name="connsiteY7" fmla="*/ 2338794 h 3382518"/>
              <a:gd name="connsiteX8" fmla="*/ 3115386 w 3481132"/>
              <a:gd name="connsiteY8" fmla="*/ 2724201 h 3382518"/>
              <a:gd name="connsiteX9" fmla="*/ 2332194 w 3481132"/>
              <a:gd name="connsiteY9" fmla="*/ 2648558 h 3382518"/>
              <a:gd name="connsiteX10" fmla="*/ 2206379 w 3481132"/>
              <a:gd name="connsiteY10" fmla="*/ 2588946 h 3382518"/>
              <a:gd name="connsiteX11" fmla="*/ 2191122 w 3481132"/>
              <a:gd name="connsiteY11" fmla="*/ 2727515 h 3382518"/>
              <a:gd name="connsiteX12" fmla="*/ 1976248 w 3481132"/>
              <a:gd name="connsiteY12" fmla="*/ 3304046 h 3382518"/>
              <a:gd name="connsiteX13" fmla="*/ 1588922 w 3481132"/>
              <a:gd name="connsiteY13" fmla="*/ 3145538 h 3382518"/>
              <a:gd name="connsiteX14" fmla="*/ 1242739 w 3481132"/>
              <a:gd name="connsiteY14" fmla="*/ 3315400 h 3382518"/>
              <a:gd name="connsiteX15" fmla="*/ 933493 w 3481132"/>
              <a:gd name="connsiteY15" fmla="*/ 2407888 h 3382518"/>
              <a:gd name="connsiteX16" fmla="*/ 940573 w 3481132"/>
              <a:gd name="connsiteY16" fmla="*/ 2345802 h 3382518"/>
              <a:gd name="connsiteX17" fmla="*/ 873780 w 3481132"/>
              <a:gd name="connsiteY17" fmla="*/ 2359655 h 3382518"/>
              <a:gd name="connsiteX18" fmla="*/ 259067 w 3481132"/>
              <a:gd name="connsiteY18" fmla="*/ 2333456 h 3382518"/>
              <a:gd name="connsiteX19" fmla="*/ 290127 w 3481132"/>
              <a:gd name="connsiteY19" fmla="*/ 1916105 h 3382518"/>
              <a:gd name="connsiteX20" fmla="*/ 21602 w 3481132"/>
              <a:gd name="connsiteY20" fmla="*/ 1639355 h 3382518"/>
              <a:gd name="connsiteX21" fmla="*/ 789135 w 3481132"/>
              <a:gd name="connsiteY21" fmla="*/ 1064809 h 3382518"/>
              <a:gd name="connsiteX22" fmla="*/ 863846 w 3481132"/>
              <a:gd name="connsiteY22" fmla="*/ 1049616 h 3382518"/>
              <a:gd name="connsiteX23" fmla="*/ 854994 w 3481132"/>
              <a:gd name="connsiteY23" fmla="*/ 1034107 h 3382518"/>
              <a:gd name="connsiteX24" fmla="*/ 689953 w 3481132"/>
              <a:gd name="connsiteY24" fmla="*/ 441384 h 3382518"/>
              <a:gd name="connsiteX25" fmla="*/ 1096476 w 3481132"/>
              <a:gd name="connsiteY25" fmla="*/ 341956 h 3382518"/>
              <a:gd name="connsiteX26" fmla="*/ 1276701 w 3481132"/>
              <a:gd name="connsiteY26" fmla="*/ 1053 h 3382518"/>
              <a:gd name="connsiteX27" fmla="*/ 2008239 w 3481132"/>
              <a:gd name="connsiteY27" fmla="*/ 481761 h 3382518"/>
              <a:gd name="connsiteX28" fmla="*/ 2048811 w 3481132"/>
              <a:gd name="connsiteY28" fmla="*/ 537641 h 3382518"/>
              <a:gd name="connsiteX29" fmla="*/ 2144047 w 3481132"/>
              <a:gd name="connsiteY29" fmla="*/ 463914 h 3382518"/>
              <a:gd name="connsiteX30" fmla="*/ 2707910 w 3481132"/>
              <a:gd name="connsiteY30" fmla="*/ 217707 h 3382518"/>
              <a:gd name="connsiteX31" fmla="*/ 2838437 w 3481132"/>
              <a:gd name="connsiteY31" fmla="*/ 240948 h 3382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481132" h="3382518">
                <a:moveTo>
                  <a:pt x="2838437" y="240948"/>
                </a:moveTo>
                <a:cubicBezTo>
                  <a:pt x="2874834" y="291807"/>
                  <a:pt x="2863048" y="408797"/>
                  <a:pt x="2863142" y="606358"/>
                </a:cubicBezTo>
                <a:cubicBezTo>
                  <a:pt x="3114054" y="601277"/>
                  <a:pt x="3211587" y="543757"/>
                  <a:pt x="3225875" y="737204"/>
                </a:cubicBezTo>
                <a:cubicBezTo>
                  <a:pt x="3235274" y="864460"/>
                  <a:pt x="3106680" y="1214335"/>
                  <a:pt x="2912275" y="1458847"/>
                </a:cubicBezTo>
                <a:lnTo>
                  <a:pt x="2874851" y="1502261"/>
                </a:lnTo>
                <a:lnTo>
                  <a:pt x="2898058" y="1513008"/>
                </a:lnTo>
                <a:cubicBezTo>
                  <a:pt x="3144202" y="1655474"/>
                  <a:pt x="3362257" y="1915643"/>
                  <a:pt x="3449724" y="2071221"/>
                </a:cubicBezTo>
                <a:cubicBezTo>
                  <a:pt x="3542376" y="2236019"/>
                  <a:pt x="3428559" y="2241121"/>
                  <a:pt x="3127930" y="2338794"/>
                </a:cubicBezTo>
                <a:cubicBezTo>
                  <a:pt x="3210180" y="2575897"/>
                  <a:pt x="3294987" y="2650924"/>
                  <a:pt x="3115386" y="2724201"/>
                </a:cubicBezTo>
                <a:cubicBezTo>
                  <a:pt x="2997239" y="2772405"/>
                  <a:pt x="2624757" y="2758036"/>
                  <a:pt x="2332194" y="2648558"/>
                </a:cubicBezTo>
                <a:lnTo>
                  <a:pt x="2206379" y="2588946"/>
                </a:lnTo>
                <a:lnTo>
                  <a:pt x="2191122" y="2727515"/>
                </a:lnTo>
                <a:cubicBezTo>
                  <a:pt x="2150201" y="2958398"/>
                  <a:pt x="2053291" y="3183832"/>
                  <a:pt x="1976248" y="3304046"/>
                </a:cubicBezTo>
                <a:cubicBezTo>
                  <a:pt x="1874237" y="3463221"/>
                  <a:pt x="1816298" y="3365122"/>
                  <a:pt x="1588922" y="3145538"/>
                </a:cubicBezTo>
                <a:cubicBezTo>
                  <a:pt x="1418187" y="3329473"/>
                  <a:pt x="1391756" y="3439576"/>
                  <a:pt x="1242739" y="3315400"/>
                </a:cubicBezTo>
                <a:cubicBezTo>
                  <a:pt x="1125104" y="3217376"/>
                  <a:pt x="915089" y="2753676"/>
                  <a:pt x="933493" y="2407888"/>
                </a:cubicBezTo>
                <a:lnTo>
                  <a:pt x="940573" y="2345802"/>
                </a:lnTo>
                <a:lnTo>
                  <a:pt x="873780" y="2359655"/>
                </a:lnTo>
                <a:cubicBezTo>
                  <a:pt x="641552" y="2392083"/>
                  <a:pt x="397205" y="2369580"/>
                  <a:pt x="259067" y="2333456"/>
                </a:cubicBezTo>
                <a:cubicBezTo>
                  <a:pt x="76159" y="2285625"/>
                  <a:pt x="151553" y="2200208"/>
                  <a:pt x="290127" y="1916105"/>
                </a:cubicBezTo>
                <a:cubicBezTo>
                  <a:pt x="62434" y="1810565"/>
                  <a:pt x="-50447" y="1819452"/>
                  <a:pt x="21602" y="1639355"/>
                </a:cubicBezTo>
                <a:cubicBezTo>
                  <a:pt x="78478" y="1497187"/>
                  <a:pt x="454584" y="1154159"/>
                  <a:pt x="789135" y="1064809"/>
                </a:cubicBezTo>
                <a:lnTo>
                  <a:pt x="863846" y="1049616"/>
                </a:lnTo>
                <a:lnTo>
                  <a:pt x="854994" y="1034107"/>
                </a:lnTo>
                <a:cubicBezTo>
                  <a:pt x="752389" y="823266"/>
                  <a:pt x="698284" y="583924"/>
                  <a:pt x="689953" y="441384"/>
                </a:cubicBezTo>
                <a:cubicBezTo>
                  <a:pt x="678921" y="252648"/>
                  <a:pt x="783456" y="297956"/>
                  <a:pt x="1096476" y="341956"/>
                </a:cubicBezTo>
                <a:cubicBezTo>
                  <a:pt x="1126489" y="92793"/>
                  <a:pt x="1083155" y="-11818"/>
                  <a:pt x="1276701" y="1053"/>
                </a:cubicBezTo>
                <a:cubicBezTo>
                  <a:pt x="1416755" y="10366"/>
                  <a:pt x="1800217" y="222637"/>
                  <a:pt x="2008239" y="481761"/>
                </a:cubicBezTo>
                <a:lnTo>
                  <a:pt x="2048811" y="537641"/>
                </a:lnTo>
                <a:lnTo>
                  <a:pt x="2144047" y="463914"/>
                </a:lnTo>
                <a:cubicBezTo>
                  <a:pt x="2338491" y="332868"/>
                  <a:pt x="2567930" y="245865"/>
                  <a:pt x="2707910" y="217707"/>
                </a:cubicBezTo>
                <a:cubicBezTo>
                  <a:pt x="2777414" y="203726"/>
                  <a:pt x="2816599" y="210433"/>
                  <a:pt x="2838437" y="240948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25000">
                <a:schemeClr val="accent6">
                  <a:lumMod val="40000"/>
                  <a:lumOff val="60000"/>
                </a:schemeClr>
              </a:gs>
              <a:gs pos="61000">
                <a:srgbClr val="FFFFFF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en-US" altLang="ja-JP" sz="12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</a:t>
            </a:r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66" name="フリーフォーム: 図形 2265">
            <a:extLst>
              <a:ext uri="{FF2B5EF4-FFF2-40B4-BE49-F238E27FC236}">
                <a16:creationId xmlns:a16="http://schemas.microsoft.com/office/drawing/2014/main" id="{AB4172DF-ABF0-3271-ED90-5EB58B73DF81}"/>
              </a:ext>
            </a:extLst>
          </p:cNvPr>
          <p:cNvSpPr>
            <a:spLocks noChangeAspect="1"/>
          </p:cNvSpPr>
          <p:nvPr/>
        </p:nvSpPr>
        <p:spPr>
          <a:xfrm rot="18780000">
            <a:off x="9052564" y="7432341"/>
            <a:ext cx="3132000" cy="3132000"/>
          </a:xfrm>
          <a:custGeom>
            <a:avLst/>
            <a:gdLst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1939666 w 3481132"/>
              <a:gd name="connsiteY9" fmla="*/ 2018371 h 3382518"/>
              <a:gd name="connsiteX10" fmla="*/ 1943634 w 3481132"/>
              <a:gd name="connsiteY10" fmla="*/ 1989239 h 3382518"/>
              <a:gd name="connsiteX11" fmla="*/ 2091040 w 3481132"/>
              <a:gd name="connsiteY11" fmla="*/ 1675784 h 3382518"/>
              <a:gd name="connsiteX12" fmla="*/ 2151781 w 3481132"/>
              <a:gd name="connsiteY12" fmla="*/ 1613532 h 3382518"/>
              <a:gd name="connsiteX13" fmla="*/ 2106143 w 3481132"/>
              <a:gd name="connsiteY13" fmla="*/ 1587957 h 3382518"/>
              <a:gd name="connsiteX14" fmla="*/ 1876656 w 3481132"/>
              <a:gd name="connsiteY14" fmla="*/ 1327084 h 3382518"/>
              <a:gd name="connsiteX15" fmla="*/ 2838437 w 3481132"/>
              <a:gd name="connsiteY15" fmla="*/ 240948 h 3382518"/>
              <a:gd name="connsiteX16" fmla="*/ 2863142 w 3481132"/>
              <a:gd name="connsiteY16" fmla="*/ 606358 h 3382518"/>
              <a:gd name="connsiteX17" fmla="*/ 3225875 w 3481132"/>
              <a:gd name="connsiteY17" fmla="*/ 737204 h 3382518"/>
              <a:gd name="connsiteX18" fmla="*/ 2912275 w 3481132"/>
              <a:gd name="connsiteY18" fmla="*/ 1458847 h 3382518"/>
              <a:gd name="connsiteX19" fmla="*/ 2874851 w 3481132"/>
              <a:gd name="connsiteY19" fmla="*/ 1502261 h 3382518"/>
              <a:gd name="connsiteX20" fmla="*/ 2898058 w 3481132"/>
              <a:gd name="connsiteY20" fmla="*/ 1513008 h 3382518"/>
              <a:gd name="connsiteX21" fmla="*/ 3449724 w 3481132"/>
              <a:gd name="connsiteY21" fmla="*/ 2071221 h 3382518"/>
              <a:gd name="connsiteX22" fmla="*/ 3127930 w 3481132"/>
              <a:gd name="connsiteY22" fmla="*/ 2338794 h 3382518"/>
              <a:gd name="connsiteX23" fmla="*/ 3115386 w 3481132"/>
              <a:gd name="connsiteY23" fmla="*/ 2724201 h 3382518"/>
              <a:gd name="connsiteX24" fmla="*/ 2332194 w 3481132"/>
              <a:gd name="connsiteY24" fmla="*/ 2648558 h 3382518"/>
              <a:gd name="connsiteX25" fmla="*/ 2206379 w 3481132"/>
              <a:gd name="connsiteY25" fmla="*/ 2588946 h 3382518"/>
              <a:gd name="connsiteX26" fmla="*/ 2191122 w 3481132"/>
              <a:gd name="connsiteY26" fmla="*/ 2727515 h 3382518"/>
              <a:gd name="connsiteX27" fmla="*/ 1976248 w 3481132"/>
              <a:gd name="connsiteY27" fmla="*/ 3304046 h 3382518"/>
              <a:gd name="connsiteX28" fmla="*/ 1588922 w 3481132"/>
              <a:gd name="connsiteY28" fmla="*/ 3145538 h 3382518"/>
              <a:gd name="connsiteX29" fmla="*/ 1242739 w 3481132"/>
              <a:gd name="connsiteY29" fmla="*/ 3315400 h 3382518"/>
              <a:gd name="connsiteX30" fmla="*/ 933493 w 3481132"/>
              <a:gd name="connsiteY30" fmla="*/ 2407888 h 3382518"/>
              <a:gd name="connsiteX31" fmla="*/ 940573 w 3481132"/>
              <a:gd name="connsiteY31" fmla="*/ 2345802 h 3382518"/>
              <a:gd name="connsiteX32" fmla="*/ 873780 w 3481132"/>
              <a:gd name="connsiteY32" fmla="*/ 2359655 h 3382518"/>
              <a:gd name="connsiteX33" fmla="*/ 259067 w 3481132"/>
              <a:gd name="connsiteY33" fmla="*/ 2333456 h 3382518"/>
              <a:gd name="connsiteX34" fmla="*/ 290127 w 3481132"/>
              <a:gd name="connsiteY34" fmla="*/ 1916105 h 3382518"/>
              <a:gd name="connsiteX35" fmla="*/ 21602 w 3481132"/>
              <a:gd name="connsiteY35" fmla="*/ 1639355 h 3382518"/>
              <a:gd name="connsiteX36" fmla="*/ 789135 w 3481132"/>
              <a:gd name="connsiteY36" fmla="*/ 1064809 h 3382518"/>
              <a:gd name="connsiteX37" fmla="*/ 863846 w 3481132"/>
              <a:gd name="connsiteY37" fmla="*/ 1049616 h 3382518"/>
              <a:gd name="connsiteX38" fmla="*/ 854994 w 3481132"/>
              <a:gd name="connsiteY38" fmla="*/ 1034107 h 3382518"/>
              <a:gd name="connsiteX39" fmla="*/ 689953 w 3481132"/>
              <a:gd name="connsiteY39" fmla="*/ 441384 h 3382518"/>
              <a:gd name="connsiteX40" fmla="*/ 1096476 w 3481132"/>
              <a:gd name="connsiteY40" fmla="*/ 341956 h 3382518"/>
              <a:gd name="connsiteX41" fmla="*/ 1276701 w 3481132"/>
              <a:gd name="connsiteY41" fmla="*/ 1053 h 3382518"/>
              <a:gd name="connsiteX42" fmla="*/ 2008239 w 3481132"/>
              <a:gd name="connsiteY42" fmla="*/ 481761 h 3382518"/>
              <a:gd name="connsiteX43" fmla="*/ 2048811 w 3481132"/>
              <a:gd name="connsiteY43" fmla="*/ 537641 h 3382518"/>
              <a:gd name="connsiteX44" fmla="*/ 2144047 w 3481132"/>
              <a:gd name="connsiteY44" fmla="*/ 463914 h 3382518"/>
              <a:gd name="connsiteX45" fmla="*/ 2707910 w 3481132"/>
              <a:gd name="connsiteY45" fmla="*/ 217707 h 3382518"/>
              <a:gd name="connsiteX46" fmla="*/ 2838437 w 3481132"/>
              <a:gd name="connsiteY46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1939666 w 3481132"/>
              <a:gd name="connsiteY9" fmla="*/ 2018371 h 3382518"/>
              <a:gd name="connsiteX10" fmla="*/ 2091040 w 3481132"/>
              <a:gd name="connsiteY10" fmla="*/ 1675784 h 3382518"/>
              <a:gd name="connsiteX11" fmla="*/ 2151781 w 3481132"/>
              <a:gd name="connsiteY11" fmla="*/ 1613532 h 3382518"/>
              <a:gd name="connsiteX12" fmla="*/ 2106143 w 3481132"/>
              <a:gd name="connsiteY12" fmla="*/ 1587957 h 3382518"/>
              <a:gd name="connsiteX13" fmla="*/ 1876656 w 3481132"/>
              <a:gd name="connsiteY13" fmla="*/ 1327084 h 3382518"/>
              <a:gd name="connsiteX14" fmla="*/ 1869497 w 3481132"/>
              <a:gd name="connsiteY14" fmla="*/ 1311248 h 3382518"/>
              <a:gd name="connsiteX15" fmla="*/ 2838437 w 3481132"/>
              <a:gd name="connsiteY15" fmla="*/ 240948 h 3382518"/>
              <a:gd name="connsiteX16" fmla="*/ 2863142 w 3481132"/>
              <a:gd name="connsiteY16" fmla="*/ 606358 h 3382518"/>
              <a:gd name="connsiteX17" fmla="*/ 3225875 w 3481132"/>
              <a:gd name="connsiteY17" fmla="*/ 737204 h 3382518"/>
              <a:gd name="connsiteX18" fmla="*/ 2912275 w 3481132"/>
              <a:gd name="connsiteY18" fmla="*/ 1458847 h 3382518"/>
              <a:gd name="connsiteX19" fmla="*/ 2874851 w 3481132"/>
              <a:gd name="connsiteY19" fmla="*/ 1502261 h 3382518"/>
              <a:gd name="connsiteX20" fmla="*/ 2898058 w 3481132"/>
              <a:gd name="connsiteY20" fmla="*/ 1513008 h 3382518"/>
              <a:gd name="connsiteX21" fmla="*/ 3449724 w 3481132"/>
              <a:gd name="connsiteY21" fmla="*/ 2071221 h 3382518"/>
              <a:gd name="connsiteX22" fmla="*/ 3127930 w 3481132"/>
              <a:gd name="connsiteY22" fmla="*/ 2338794 h 3382518"/>
              <a:gd name="connsiteX23" fmla="*/ 3115386 w 3481132"/>
              <a:gd name="connsiteY23" fmla="*/ 2724201 h 3382518"/>
              <a:gd name="connsiteX24" fmla="*/ 2332194 w 3481132"/>
              <a:gd name="connsiteY24" fmla="*/ 2648558 h 3382518"/>
              <a:gd name="connsiteX25" fmla="*/ 2206379 w 3481132"/>
              <a:gd name="connsiteY25" fmla="*/ 2588946 h 3382518"/>
              <a:gd name="connsiteX26" fmla="*/ 2191122 w 3481132"/>
              <a:gd name="connsiteY26" fmla="*/ 2727515 h 3382518"/>
              <a:gd name="connsiteX27" fmla="*/ 1976248 w 3481132"/>
              <a:gd name="connsiteY27" fmla="*/ 3304046 h 3382518"/>
              <a:gd name="connsiteX28" fmla="*/ 1588922 w 3481132"/>
              <a:gd name="connsiteY28" fmla="*/ 3145538 h 3382518"/>
              <a:gd name="connsiteX29" fmla="*/ 1242739 w 3481132"/>
              <a:gd name="connsiteY29" fmla="*/ 3315400 h 3382518"/>
              <a:gd name="connsiteX30" fmla="*/ 933493 w 3481132"/>
              <a:gd name="connsiteY30" fmla="*/ 2407888 h 3382518"/>
              <a:gd name="connsiteX31" fmla="*/ 940573 w 3481132"/>
              <a:gd name="connsiteY31" fmla="*/ 2345802 h 3382518"/>
              <a:gd name="connsiteX32" fmla="*/ 873780 w 3481132"/>
              <a:gd name="connsiteY32" fmla="*/ 2359655 h 3382518"/>
              <a:gd name="connsiteX33" fmla="*/ 259067 w 3481132"/>
              <a:gd name="connsiteY33" fmla="*/ 2333456 h 3382518"/>
              <a:gd name="connsiteX34" fmla="*/ 290127 w 3481132"/>
              <a:gd name="connsiteY34" fmla="*/ 1916105 h 3382518"/>
              <a:gd name="connsiteX35" fmla="*/ 21602 w 3481132"/>
              <a:gd name="connsiteY35" fmla="*/ 1639355 h 3382518"/>
              <a:gd name="connsiteX36" fmla="*/ 789135 w 3481132"/>
              <a:gd name="connsiteY36" fmla="*/ 1064809 h 3382518"/>
              <a:gd name="connsiteX37" fmla="*/ 863846 w 3481132"/>
              <a:gd name="connsiteY37" fmla="*/ 1049616 h 3382518"/>
              <a:gd name="connsiteX38" fmla="*/ 854994 w 3481132"/>
              <a:gd name="connsiteY38" fmla="*/ 1034107 h 3382518"/>
              <a:gd name="connsiteX39" fmla="*/ 689953 w 3481132"/>
              <a:gd name="connsiteY39" fmla="*/ 441384 h 3382518"/>
              <a:gd name="connsiteX40" fmla="*/ 1096476 w 3481132"/>
              <a:gd name="connsiteY40" fmla="*/ 341956 h 3382518"/>
              <a:gd name="connsiteX41" fmla="*/ 1276701 w 3481132"/>
              <a:gd name="connsiteY41" fmla="*/ 1053 h 3382518"/>
              <a:gd name="connsiteX42" fmla="*/ 2008239 w 3481132"/>
              <a:gd name="connsiteY42" fmla="*/ 481761 h 3382518"/>
              <a:gd name="connsiteX43" fmla="*/ 2048811 w 3481132"/>
              <a:gd name="connsiteY43" fmla="*/ 537641 h 3382518"/>
              <a:gd name="connsiteX44" fmla="*/ 2144047 w 3481132"/>
              <a:gd name="connsiteY44" fmla="*/ 463914 h 3382518"/>
              <a:gd name="connsiteX45" fmla="*/ 2707910 w 3481132"/>
              <a:gd name="connsiteY45" fmla="*/ 217707 h 3382518"/>
              <a:gd name="connsiteX46" fmla="*/ 2838437 w 3481132"/>
              <a:gd name="connsiteY46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2091040 w 3481132"/>
              <a:gd name="connsiteY9" fmla="*/ 1675784 h 3382518"/>
              <a:gd name="connsiteX10" fmla="*/ 2151781 w 3481132"/>
              <a:gd name="connsiteY10" fmla="*/ 1613532 h 3382518"/>
              <a:gd name="connsiteX11" fmla="*/ 2106143 w 3481132"/>
              <a:gd name="connsiteY11" fmla="*/ 1587957 h 3382518"/>
              <a:gd name="connsiteX12" fmla="*/ 1876656 w 3481132"/>
              <a:gd name="connsiteY12" fmla="*/ 1327084 h 3382518"/>
              <a:gd name="connsiteX13" fmla="*/ 1869497 w 3481132"/>
              <a:gd name="connsiteY13" fmla="*/ 1311248 h 3382518"/>
              <a:gd name="connsiteX14" fmla="*/ 2838437 w 3481132"/>
              <a:gd name="connsiteY14" fmla="*/ 240948 h 3382518"/>
              <a:gd name="connsiteX15" fmla="*/ 2863142 w 3481132"/>
              <a:gd name="connsiteY15" fmla="*/ 606358 h 3382518"/>
              <a:gd name="connsiteX16" fmla="*/ 3225875 w 3481132"/>
              <a:gd name="connsiteY16" fmla="*/ 737204 h 3382518"/>
              <a:gd name="connsiteX17" fmla="*/ 2912275 w 3481132"/>
              <a:gd name="connsiteY17" fmla="*/ 1458847 h 3382518"/>
              <a:gd name="connsiteX18" fmla="*/ 2874851 w 3481132"/>
              <a:gd name="connsiteY18" fmla="*/ 1502261 h 3382518"/>
              <a:gd name="connsiteX19" fmla="*/ 2898058 w 3481132"/>
              <a:gd name="connsiteY19" fmla="*/ 1513008 h 3382518"/>
              <a:gd name="connsiteX20" fmla="*/ 3449724 w 3481132"/>
              <a:gd name="connsiteY20" fmla="*/ 2071221 h 3382518"/>
              <a:gd name="connsiteX21" fmla="*/ 3127930 w 3481132"/>
              <a:gd name="connsiteY21" fmla="*/ 2338794 h 3382518"/>
              <a:gd name="connsiteX22" fmla="*/ 3115386 w 3481132"/>
              <a:gd name="connsiteY22" fmla="*/ 2724201 h 3382518"/>
              <a:gd name="connsiteX23" fmla="*/ 2332194 w 3481132"/>
              <a:gd name="connsiteY23" fmla="*/ 2648558 h 3382518"/>
              <a:gd name="connsiteX24" fmla="*/ 2206379 w 3481132"/>
              <a:gd name="connsiteY24" fmla="*/ 2588946 h 3382518"/>
              <a:gd name="connsiteX25" fmla="*/ 2191122 w 3481132"/>
              <a:gd name="connsiteY25" fmla="*/ 2727515 h 3382518"/>
              <a:gd name="connsiteX26" fmla="*/ 1976248 w 3481132"/>
              <a:gd name="connsiteY26" fmla="*/ 3304046 h 3382518"/>
              <a:gd name="connsiteX27" fmla="*/ 1588922 w 3481132"/>
              <a:gd name="connsiteY27" fmla="*/ 3145538 h 3382518"/>
              <a:gd name="connsiteX28" fmla="*/ 1242739 w 3481132"/>
              <a:gd name="connsiteY28" fmla="*/ 3315400 h 3382518"/>
              <a:gd name="connsiteX29" fmla="*/ 933493 w 3481132"/>
              <a:gd name="connsiteY29" fmla="*/ 2407888 h 3382518"/>
              <a:gd name="connsiteX30" fmla="*/ 940573 w 3481132"/>
              <a:gd name="connsiteY30" fmla="*/ 2345802 h 3382518"/>
              <a:gd name="connsiteX31" fmla="*/ 873780 w 3481132"/>
              <a:gd name="connsiteY31" fmla="*/ 2359655 h 3382518"/>
              <a:gd name="connsiteX32" fmla="*/ 259067 w 3481132"/>
              <a:gd name="connsiteY32" fmla="*/ 2333456 h 3382518"/>
              <a:gd name="connsiteX33" fmla="*/ 290127 w 3481132"/>
              <a:gd name="connsiteY33" fmla="*/ 1916105 h 3382518"/>
              <a:gd name="connsiteX34" fmla="*/ 21602 w 3481132"/>
              <a:gd name="connsiteY34" fmla="*/ 1639355 h 3382518"/>
              <a:gd name="connsiteX35" fmla="*/ 789135 w 3481132"/>
              <a:gd name="connsiteY35" fmla="*/ 1064809 h 3382518"/>
              <a:gd name="connsiteX36" fmla="*/ 863846 w 3481132"/>
              <a:gd name="connsiteY36" fmla="*/ 1049616 h 3382518"/>
              <a:gd name="connsiteX37" fmla="*/ 854994 w 3481132"/>
              <a:gd name="connsiteY37" fmla="*/ 1034107 h 3382518"/>
              <a:gd name="connsiteX38" fmla="*/ 689953 w 3481132"/>
              <a:gd name="connsiteY38" fmla="*/ 441384 h 3382518"/>
              <a:gd name="connsiteX39" fmla="*/ 1096476 w 3481132"/>
              <a:gd name="connsiteY39" fmla="*/ 341956 h 3382518"/>
              <a:gd name="connsiteX40" fmla="*/ 1276701 w 3481132"/>
              <a:gd name="connsiteY40" fmla="*/ 1053 h 3382518"/>
              <a:gd name="connsiteX41" fmla="*/ 2008239 w 3481132"/>
              <a:gd name="connsiteY41" fmla="*/ 481761 h 3382518"/>
              <a:gd name="connsiteX42" fmla="*/ 2048811 w 3481132"/>
              <a:gd name="connsiteY42" fmla="*/ 537641 h 3382518"/>
              <a:gd name="connsiteX43" fmla="*/ 2144047 w 3481132"/>
              <a:gd name="connsiteY43" fmla="*/ 463914 h 3382518"/>
              <a:gd name="connsiteX44" fmla="*/ 2707910 w 3481132"/>
              <a:gd name="connsiteY44" fmla="*/ 217707 h 3382518"/>
              <a:gd name="connsiteX45" fmla="*/ 2838437 w 3481132"/>
              <a:gd name="connsiteY45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2091040 w 3481132"/>
              <a:gd name="connsiteY8" fmla="*/ 1675784 h 3382518"/>
              <a:gd name="connsiteX9" fmla="*/ 2151781 w 3481132"/>
              <a:gd name="connsiteY9" fmla="*/ 1613532 h 3382518"/>
              <a:gd name="connsiteX10" fmla="*/ 2106143 w 3481132"/>
              <a:gd name="connsiteY10" fmla="*/ 1587957 h 3382518"/>
              <a:gd name="connsiteX11" fmla="*/ 1876656 w 3481132"/>
              <a:gd name="connsiteY11" fmla="*/ 1327084 h 3382518"/>
              <a:gd name="connsiteX12" fmla="*/ 1869497 w 3481132"/>
              <a:gd name="connsiteY12" fmla="*/ 1311248 h 3382518"/>
              <a:gd name="connsiteX13" fmla="*/ 2838437 w 3481132"/>
              <a:gd name="connsiteY13" fmla="*/ 240948 h 3382518"/>
              <a:gd name="connsiteX14" fmla="*/ 2863142 w 3481132"/>
              <a:gd name="connsiteY14" fmla="*/ 606358 h 3382518"/>
              <a:gd name="connsiteX15" fmla="*/ 3225875 w 3481132"/>
              <a:gd name="connsiteY15" fmla="*/ 737204 h 3382518"/>
              <a:gd name="connsiteX16" fmla="*/ 2912275 w 3481132"/>
              <a:gd name="connsiteY16" fmla="*/ 1458847 h 3382518"/>
              <a:gd name="connsiteX17" fmla="*/ 2874851 w 3481132"/>
              <a:gd name="connsiteY17" fmla="*/ 1502261 h 3382518"/>
              <a:gd name="connsiteX18" fmla="*/ 2898058 w 3481132"/>
              <a:gd name="connsiteY18" fmla="*/ 1513008 h 3382518"/>
              <a:gd name="connsiteX19" fmla="*/ 3449724 w 3481132"/>
              <a:gd name="connsiteY19" fmla="*/ 2071221 h 3382518"/>
              <a:gd name="connsiteX20" fmla="*/ 3127930 w 3481132"/>
              <a:gd name="connsiteY20" fmla="*/ 2338794 h 3382518"/>
              <a:gd name="connsiteX21" fmla="*/ 3115386 w 3481132"/>
              <a:gd name="connsiteY21" fmla="*/ 2724201 h 3382518"/>
              <a:gd name="connsiteX22" fmla="*/ 2332194 w 3481132"/>
              <a:gd name="connsiteY22" fmla="*/ 2648558 h 3382518"/>
              <a:gd name="connsiteX23" fmla="*/ 2206379 w 3481132"/>
              <a:gd name="connsiteY23" fmla="*/ 2588946 h 3382518"/>
              <a:gd name="connsiteX24" fmla="*/ 2191122 w 3481132"/>
              <a:gd name="connsiteY24" fmla="*/ 2727515 h 3382518"/>
              <a:gd name="connsiteX25" fmla="*/ 1976248 w 3481132"/>
              <a:gd name="connsiteY25" fmla="*/ 3304046 h 3382518"/>
              <a:gd name="connsiteX26" fmla="*/ 1588922 w 3481132"/>
              <a:gd name="connsiteY26" fmla="*/ 3145538 h 3382518"/>
              <a:gd name="connsiteX27" fmla="*/ 1242739 w 3481132"/>
              <a:gd name="connsiteY27" fmla="*/ 3315400 h 3382518"/>
              <a:gd name="connsiteX28" fmla="*/ 933493 w 3481132"/>
              <a:gd name="connsiteY28" fmla="*/ 2407888 h 3382518"/>
              <a:gd name="connsiteX29" fmla="*/ 940573 w 3481132"/>
              <a:gd name="connsiteY29" fmla="*/ 2345802 h 3382518"/>
              <a:gd name="connsiteX30" fmla="*/ 873780 w 3481132"/>
              <a:gd name="connsiteY30" fmla="*/ 2359655 h 3382518"/>
              <a:gd name="connsiteX31" fmla="*/ 259067 w 3481132"/>
              <a:gd name="connsiteY31" fmla="*/ 2333456 h 3382518"/>
              <a:gd name="connsiteX32" fmla="*/ 290127 w 3481132"/>
              <a:gd name="connsiteY32" fmla="*/ 1916105 h 3382518"/>
              <a:gd name="connsiteX33" fmla="*/ 21602 w 3481132"/>
              <a:gd name="connsiteY33" fmla="*/ 1639355 h 3382518"/>
              <a:gd name="connsiteX34" fmla="*/ 789135 w 3481132"/>
              <a:gd name="connsiteY34" fmla="*/ 1064809 h 3382518"/>
              <a:gd name="connsiteX35" fmla="*/ 863846 w 3481132"/>
              <a:gd name="connsiteY35" fmla="*/ 1049616 h 3382518"/>
              <a:gd name="connsiteX36" fmla="*/ 854994 w 3481132"/>
              <a:gd name="connsiteY36" fmla="*/ 1034107 h 3382518"/>
              <a:gd name="connsiteX37" fmla="*/ 689953 w 3481132"/>
              <a:gd name="connsiteY37" fmla="*/ 441384 h 3382518"/>
              <a:gd name="connsiteX38" fmla="*/ 1096476 w 3481132"/>
              <a:gd name="connsiteY38" fmla="*/ 341956 h 3382518"/>
              <a:gd name="connsiteX39" fmla="*/ 1276701 w 3481132"/>
              <a:gd name="connsiteY39" fmla="*/ 1053 h 3382518"/>
              <a:gd name="connsiteX40" fmla="*/ 2008239 w 3481132"/>
              <a:gd name="connsiteY40" fmla="*/ 481761 h 3382518"/>
              <a:gd name="connsiteX41" fmla="*/ 2048811 w 3481132"/>
              <a:gd name="connsiteY41" fmla="*/ 537641 h 3382518"/>
              <a:gd name="connsiteX42" fmla="*/ 2144047 w 3481132"/>
              <a:gd name="connsiteY42" fmla="*/ 463914 h 3382518"/>
              <a:gd name="connsiteX43" fmla="*/ 2707910 w 3481132"/>
              <a:gd name="connsiteY43" fmla="*/ 217707 h 3382518"/>
              <a:gd name="connsiteX44" fmla="*/ 2838437 w 3481132"/>
              <a:gd name="connsiteY44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2091040 w 3481132"/>
              <a:gd name="connsiteY7" fmla="*/ 1675784 h 3382518"/>
              <a:gd name="connsiteX8" fmla="*/ 2151781 w 3481132"/>
              <a:gd name="connsiteY8" fmla="*/ 1613532 h 3382518"/>
              <a:gd name="connsiteX9" fmla="*/ 2106143 w 3481132"/>
              <a:gd name="connsiteY9" fmla="*/ 1587957 h 3382518"/>
              <a:gd name="connsiteX10" fmla="*/ 1876656 w 3481132"/>
              <a:gd name="connsiteY10" fmla="*/ 1327084 h 3382518"/>
              <a:gd name="connsiteX11" fmla="*/ 1869497 w 3481132"/>
              <a:gd name="connsiteY11" fmla="*/ 1311248 h 3382518"/>
              <a:gd name="connsiteX12" fmla="*/ 2838437 w 3481132"/>
              <a:gd name="connsiteY12" fmla="*/ 240948 h 3382518"/>
              <a:gd name="connsiteX13" fmla="*/ 2863142 w 3481132"/>
              <a:gd name="connsiteY13" fmla="*/ 606358 h 3382518"/>
              <a:gd name="connsiteX14" fmla="*/ 3225875 w 3481132"/>
              <a:gd name="connsiteY14" fmla="*/ 737204 h 3382518"/>
              <a:gd name="connsiteX15" fmla="*/ 2912275 w 3481132"/>
              <a:gd name="connsiteY15" fmla="*/ 1458847 h 3382518"/>
              <a:gd name="connsiteX16" fmla="*/ 2874851 w 3481132"/>
              <a:gd name="connsiteY16" fmla="*/ 1502261 h 3382518"/>
              <a:gd name="connsiteX17" fmla="*/ 2898058 w 3481132"/>
              <a:gd name="connsiteY17" fmla="*/ 1513008 h 3382518"/>
              <a:gd name="connsiteX18" fmla="*/ 3449724 w 3481132"/>
              <a:gd name="connsiteY18" fmla="*/ 2071221 h 3382518"/>
              <a:gd name="connsiteX19" fmla="*/ 3127930 w 3481132"/>
              <a:gd name="connsiteY19" fmla="*/ 2338794 h 3382518"/>
              <a:gd name="connsiteX20" fmla="*/ 3115386 w 3481132"/>
              <a:gd name="connsiteY20" fmla="*/ 2724201 h 3382518"/>
              <a:gd name="connsiteX21" fmla="*/ 2332194 w 3481132"/>
              <a:gd name="connsiteY21" fmla="*/ 2648558 h 3382518"/>
              <a:gd name="connsiteX22" fmla="*/ 2206379 w 3481132"/>
              <a:gd name="connsiteY22" fmla="*/ 2588946 h 3382518"/>
              <a:gd name="connsiteX23" fmla="*/ 2191122 w 3481132"/>
              <a:gd name="connsiteY23" fmla="*/ 2727515 h 3382518"/>
              <a:gd name="connsiteX24" fmla="*/ 1976248 w 3481132"/>
              <a:gd name="connsiteY24" fmla="*/ 3304046 h 3382518"/>
              <a:gd name="connsiteX25" fmla="*/ 1588922 w 3481132"/>
              <a:gd name="connsiteY25" fmla="*/ 3145538 h 3382518"/>
              <a:gd name="connsiteX26" fmla="*/ 1242739 w 3481132"/>
              <a:gd name="connsiteY26" fmla="*/ 3315400 h 3382518"/>
              <a:gd name="connsiteX27" fmla="*/ 933493 w 3481132"/>
              <a:gd name="connsiteY27" fmla="*/ 2407888 h 3382518"/>
              <a:gd name="connsiteX28" fmla="*/ 940573 w 3481132"/>
              <a:gd name="connsiteY28" fmla="*/ 2345802 h 3382518"/>
              <a:gd name="connsiteX29" fmla="*/ 873780 w 3481132"/>
              <a:gd name="connsiteY29" fmla="*/ 2359655 h 3382518"/>
              <a:gd name="connsiteX30" fmla="*/ 259067 w 3481132"/>
              <a:gd name="connsiteY30" fmla="*/ 2333456 h 3382518"/>
              <a:gd name="connsiteX31" fmla="*/ 290127 w 3481132"/>
              <a:gd name="connsiteY31" fmla="*/ 1916105 h 3382518"/>
              <a:gd name="connsiteX32" fmla="*/ 21602 w 3481132"/>
              <a:gd name="connsiteY32" fmla="*/ 1639355 h 3382518"/>
              <a:gd name="connsiteX33" fmla="*/ 789135 w 3481132"/>
              <a:gd name="connsiteY33" fmla="*/ 1064809 h 3382518"/>
              <a:gd name="connsiteX34" fmla="*/ 863846 w 3481132"/>
              <a:gd name="connsiteY34" fmla="*/ 1049616 h 3382518"/>
              <a:gd name="connsiteX35" fmla="*/ 854994 w 3481132"/>
              <a:gd name="connsiteY35" fmla="*/ 1034107 h 3382518"/>
              <a:gd name="connsiteX36" fmla="*/ 689953 w 3481132"/>
              <a:gd name="connsiteY36" fmla="*/ 441384 h 3382518"/>
              <a:gd name="connsiteX37" fmla="*/ 1096476 w 3481132"/>
              <a:gd name="connsiteY37" fmla="*/ 341956 h 3382518"/>
              <a:gd name="connsiteX38" fmla="*/ 1276701 w 3481132"/>
              <a:gd name="connsiteY38" fmla="*/ 1053 h 3382518"/>
              <a:gd name="connsiteX39" fmla="*/ 2008239 w 3481132"/>
              <a:gd name="connsiteY39" fmla="*/ 481761 h 3382518"/>
              <a:gd name="connsiteX40" fmla="*/ 2048811 w 3481132"/>
              <a:gd name="connsiteY40" fmla="*/ 537641 h 3382518"/>
              <a:gd name="connsiteX41" fmla="*/ 2144047 w 3481132"/>
              <a:gd name="connsiteY41" fmla="*/ 463914 h 3382518"/>
              <a:gd name="connsiteX42" fmla="*/ 2707910 w 3481132"/>
              <a:gd name="connsiteY42" fmla="*/ 217707 h 3382518"/>
              <a:gd name="connsiteX43" fmla="*/ 2838437 w 3481132"/>
              <a:gd name="connsiteY43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2091040 w 3481132"/>
              <a:gd name="connsiteY6" fmla="*/ 1675784 h 3382518"/>
              <a:gd name="connsiteX7" fmla="*/ 2151781 w 3481132"/>
              <a:gd name="connsiteY7" fmla="*/ 1613532 h 3382518"/>
              <a:gd name="connsiteX8" fmla="*/ 2106143 w 3481132"/>
              <a:gd name="connsiteY8" fmla="*/ 1587957 h 3382518"/>
              <a:gd name="connsiteX9" fmla="*/ 1876656 w 3481132"/>
              <a:gd name="connsiteY9" fmla="*/ 1327084 h 3382518"/>
              <a:gd name="connsiteX10" fmla="*/ 1869497 w 3481132"/>
              <a:gd name="connsiteY10" fmla="*/ 1311248 h 3382518"/>
              <a:gd name="connsiteX11" fmla="*/ 2838437 w 3481132"/>
              <a:gd name="connsiteY11" fmla="*/ 240948 h 3382518"/>
              <a:gd name="connsiteX12" fmla="*/ 2863142 w 3481132"/>
              <a:gd name="connsiteY12" fmla="*/ 606358 h 3382518"/>
              <a:gd name="connsiteX13" fmla="*/ 3225875 w 3481132"/>
              <a:gd name="connsiteY13" fmla="*/ 737204 h 3382518"/>
              <a:gd name="connsiteX14" fmla="*/ 2912275 w 3481132"/>
              <a:gd name="connsiteY14" fmla="*/ 1458847 h 3382518"/>
              <a:gd name="connsiteX15" fmla="*/ 2874851 w 3481132"/>
              <a:gd name="connsiteY15" fmla="*/ 1502261 h 3382518"/>
              <a:gd name="connsiteX16" fmla="*/ 2898058 w 3481132"/>
              <a:gd name="connsiteY16" fmla="*/ 1513008 h 3382518"/>
              <a:gd name="connsiteX17" fmla="*/ 3449724 w 3481132"/>
              <a:gd name="connsiteY17" fmla="*/ 2071221 h 3382518"/>
              <a:gd name="connsiteX18" fmla="*/ 3127930 w 3481132"/>
              <a:gd name="connsiteY18" fmla="*/ 2338794 h 3382518"/>
              <a:gd name="connsiteX19" fmla="*/ 3115386 w 3481132"/>
              <a:gd name="connsiteY19" fmla="*/ 2724201 h 3382518"/>
              <a:gd name="connsiteX20" fmla="*/ 2332194 w 3481132"/>
              <a:gd name="connsiteY20" fmla="*/ 2648558 h 3382518"/>
              <a:gd name="connsiteX21" fmla="*/ 2206379 w 3481132"/>
              <a:gd name="connsiteY21" fmla="*/ 2588946 h 3382518"/>
              <a:gd name="connsiteX22" fmla="*/ 2191122 w 3481132"/>
              <a:gd name="connsiteY22" fmla="*/ 2727515 h 3382518"/>
              <a:gd name="connsiteX23" fmla="*/ 1976248 w 3481132"/>
              <a:gd name="connsiteY23" fmla="*/ 3304046 h 3382518"/>
              <a:gd name="connsiteX24" fmla="*/ 1588922 w 3481132"/>
              <a:gd name="connsiteY24" fmla="*/ 3145538 h 3382518"/>
              <a:gd name="connsiteX25" fmla="*/ 1242739 w 3481132"/>
              <a:gd name="connsiteY25" fmla="*/ 3315400 h 3382518"/>
              <a:gd name="connsiteX26" fmla="*/ 933493 w 3481132"/>
              <a:gd name="connsiteY26" fmla="*/ 2407888 h 3382518"/>
              <a:gd name="connsiteX27" fmla="*/ 940573 w 3481132"/>
              <a:gd name="connsiteY27" fmla="*/ 2345802 h 3382518"/>
              <a:gd name="connsiteX28" fmla="*/ 873780 w 3481132"/>
              <a:gd name="connsiteY28" fmla="*/ 2359655 h 3382518"/>
              <a:gd name="connsiteX29" fmla="*/ 259067 w 3481132"/>
              <a:gd name="connsiteY29" fmla="*/ 2333456 h 3382518"/>
              <a:gd name="connsiteX30" fmla="*/ 290127 w 3481132"/>
              <a:gd name="connsiteY30" fmla="*/ 1916105 h 3382518"/>
              <a:gd name="connsiteX31" fmla="*/ 21602 w 3481132"/>
              <a:gd name="connsiteY31" fmla="*/ 1639355 h 3382518"/>
              <a:gd name="connsiteX32" fmla="*/ 789135 w 3481132"/>
              <a:gd name="connsiteY32" fmla="*/ 1064809 h 3382518"/>
              <a:gd name="connsiteX33" fmla="*/ 863846 w 3481132"/>
              <a:gd name="connsiteY33" fmla="*/ 1049616 h 3382518"/>
              <a:gd name="connsiteX34" fmla="*/ 854994 w 3481132"/>
              <a:gd name="connsiteY34" fmla="*/ 1034107 h 3382518"/>
              <a:gd name="connsiteX35" fmla="*/ 689953 w 3481132"/>
              <a:gd name="connsiteY35" fmla="*/ 441384 h 3382518"/>
              <a:gd name="connsiteX36" fmla="*/ 1096476 w 3481132"/>
              <a:gd name="connsiteY36" fmla="*/ 341956 h 3382518"/>
              <a:gd name="connsiteX37" fmla="*/ 1276701 w 3481132"/>
              <a:gd name="connsiteY37" fmla="*/ 1053 h 3382518"/>
              <a:gd name="connsiteX38" fmla="*/ 2008239 w 3481132"/>
              <a:gd name="connsiteY38" fmla="*/ 481761 h 3382518"/>
              <a:gd name="connsiteX39" fmla="*/ 2048811 w 3481132"/>
              <a:gd name="connsiteY39" fmla="*/ 537641 h 3382518"/>
              <a:gd name="connsiteX40" fmla="*/ 2144047 w 3481132"/>
              <a:gd name="connsiteY40" fmla="*/ 463914 h 3382518"/>
              <a:gd name="connsiteX41" fmla="*/ 2707910 w 3481132"/>
              <a:gd name="connsiteY41" fmla="*/ 217707 h 3382518"/>
              <a:gd name="connsiteX42" fmla="*/ 2838437 w 3481132"/>
              <a:gd name="connsiteY42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2091040 w 3481132"/>
              <a:gd name="connsiteY5" fmla="*/ 1675784 h 3382518"/>
              <a:gd name="connsiteX6" fmla="*/ 2151781 w 3481132"/>
              <a:gd name="connsiteY6" fmla="*/ 1613532 h 3382518"/>
              <a:gd name="connsiteX7" fmla="*/ 2106143 w 3481132"/>
              <a:gd name="connsiteY7" fmla="*/ 1587957 h 3382518"/>
              <a:gd name="connsiteX8" fmla="*/ 1876656 w 3481132"/>
              <a:gd name="connsiteY8" fmla="*/ 1327084 h 3382518"/>
              <a:gd name="connsiteX9" fmla="*/ 1869497 w 3481132"/>
              <a:gd name="connsiteY9" fmla="*/ 1311248 h 3382518"/>
              <a:gd name="connsiteX10" fmla="*/ 2838437 w 3481132"/>
              <a:gd name="connsiteY10" fmla="*/ 240948 h 3382518"/>
              <a:gd name="connsiteX11" fmla="*/ 2863142 w 3481132"/>
              <a:gd name="connsiteY11" fmla="*/ 606358 h 3382518"/>
              <a:gd name="connsiteX12" fmla="*/ 3225875 w 3481132"/>
              <a:gd name="connsiteY12" fmla="*/ 737204 h 3382518"/>
              <a:gd name="connsiteX13" fmla="*/ 2912275 w 3481132"/>
              <a:gd name="connsiteY13" fmla="*/ 1458847 h 3382518"/>
              <a:gd name="connsiteX14" fmla="*/ 2874851 w 3481132"/>
              <a:gd name="connsiteY14" fmla="*/ 1502261 h 3382518"/>
              <a:gd name="connsiteX15" fmla="*/ 2898058 w 3481132"/>
              <a:gd name="connsiteY15" fmla="*/ 1513008 h 3382518"/>
              <a:gd name="connsiteX16" fmla="*/ 3449724 w 3481132"/>
              <a:gd name="connsiteY16" fmla="*/ 2071221 h 3382518"/>
              <a:gd name="connsiteX17" fmla="*/ 3127930 w 3481132"/>
              <a:gd name="connsiteY17" fmla="*/ 2338794 h 3382518"/>
              <a:gd name="connsiteX18" fmla="*/ 3115386 w 3481132"/>
              <a:gd name="connsiteY18" fmla="*/ 2724201 h 3382518"/>
              <a:gd name="connsiteX19" fmla="*/ 2332194 w 3481132"/>
              <a:gd name="connsiteY19" fmla="*/ 2648558 h 3382518"/>
              <a:gd name="connsiteX20" fmla="*/ 2206379 w 3481132"/>
              <a:gd name="connsiteY20" fmla="*/ 2588946 h 3382518"/>
              <a:gd name="connsiteX21" fmla="*/ 2191122 w 3481132"/>
              <a:gd name="connsiteY21" fmla="*/ 2727515 h 3382518"/>
              <a:gd name="connsiteX22" fmla="*/ 1976248 w 3481132"/>
              <a:gd name="connsiteY22" fmla="*/ 3304046 h 3382518"/>
              <a:gd name="connsiteX23" fmla="*/ 1588922 w 3481132"/>
              <a:gd name="connsiteY23" fmla="*/ 3145538 h 3382518"/>
              <a:gd name="connsiteX24" fmla="*/ 1242739 w 3481132"/>
              <a:gd name="connsiteY24" fmla="*/ 3315400 h 3382518"/>
              <a:gd name="connsiteX25" fmla="*/ 933493 w 3481132"/>
              <a:gd name="connsiteY25" fmla="*/ 2407888 h 3382518"/>
              <a:gd name="connsiteX26" fmla="*/ 940573 w 3481132"/>
              <a:gd name="connsiteY26" fmla="*/ 2345802 h 3382518"/>
              <a:gd name="connsiteX27" fmla="*/ 873780 w 3481132"/>
              <a:gd name="connsiteY27" fmla="*/ 2359655 h 3382518"/>
              <a:gd name="connsiteX28" fmla="*/ 259067 w 3481132"/>
              <a:gd name="connsiteY28" fmla="*/ 2333456 h 3382518"/>
              <a:gd name="connsiteX29" fmla="*/ 290127 w 3481132"/>
              <a:gd name="connsiteY29" fmla="*/ 1916105 h 3382518"/>
              <a:gd name="connsiteX30" fmla="*/ 21602 w 3481132"/>
              <a:gd name="connsiteY30" fmla="*/ 1639355 h 3382518"/>
              <a:gd name="connsiteX31" fmla="*/ 789135 w 3481132"/>
              <a:gd name="connsiteY31" fmla="*/ 1064809 h 3382518"/>
              <a:gd name="connsiteX32" fmla="*/ 863846 w 3481132"/>
              <a:gd name="connsiteY32" fmla="*/ 1049616 h 3382518"/>
              <a:gd name="connsiteX33" fmla="*/ 854994 w 3481132"/>
              <a:gd name="connsiteY33" fmla="*/ 1034107 h 3382518"/>
              <a:gd name="connsiteX34" fmla="*/ 689953 w 3481132"/>
              <a:gd name="connsiteY34" fmla="*/ 441384 h 3382518"/>
              <a:gd name="connsiteX35" fmla="*/ 1096476 w 3481132"/>
              <a:gd name="connsiteY35" fmla="*/ 341956 h 3382518"/>
              <a:gd name="connsiteX36" fmla="*/ 1276701 w 3481132"/>
              <a:gd name="connsiteY36" fmla="*/ 1053 h 3382518"/>
              <a:gd name="connsiteX37" fmla="*/ 2008239 w 3481132"/>
              <a:gd name="connsiteY37" fmla="*/ 481761 h 3382518"/>
              <a:gd name="connsiteX38" fmla="*/ 2048811 w 3481132"/>
              <a:gd name="connsiteY38" fmla="*/ 537641 h 3382518"/>
              <a:gd name="connsiteX39" fmla="*/ 2144047 w 3481132"/>
              <a:gd name="connsiteY39" fmla="*/ 463914 h 3382518"/>
              <a:gd name="connsiteX40" fmla="*/ 2707910 w 3481132"/>
              <a:gd name="connsiteY40" fmla="*/ 217707 h 3382518"/>
              <a:gd name="connsiteX41" fmla="*/ 2838437 w 3481132"/>
              <a:gd name="connsiteY41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2091040 w 3481132"/>
              <a:gd name="connsiteY4" fmla="*/ 1675784 h 3382518"/>
              <a:gd name="connsiteX5" fmla="*/ 2151781 w 3481132"/>
              <a:gd name="connsiteY5" fmla="*/ 1613532 h 3382518"/>
              <a:gd name="connsiteX6" fmla="*/ 2106143 w 3481132"/>
              <a:gd name="connsiteY6" fmla="*/ 1587957 h 3382518"/>
              <a:gd name="connsiteX7" fmla="*/ 1876656 w 3481132"/>
              <a:gd name="connsiteY7" fmla="*/ 1327084 h 3382518"/>
              <a:gd name="connsiteX8" fmla="*/ 1869497 w 3481132"/>
              <a:gd name="connsiteY8" fmla="*/ 1311248 h 3382518"/>
              <a:gd name="connsiteX9" fmla="*/ 2838437 w 3481132"/>
              <a:gd name="connsiteY9" fmla="*/ 240948 h 3382518"/>
              <a:gd name="connsiteX10" fmla="*/ 2863142 w 3481132"/>
              <a:gd name="connsiteY10" fmla="*/ 606358 h 3382518"/>
              <a:gd name="connsiteX11" fmla="*/ 3225875 w 3481132"/>
              <a:gd name="connsiteY11" fmla="*/ 737204 h 3382518"/>
              <a:gd name="connsiteX12" fmla="*/ 2912275 w 3481132"/>
              <a:gd name="connsiteY12" fmla="*/ 1458847 h 3382518"/>
              <a:gd name="connsiteX13" fmla="*/ 2874851 w 3481132"/>
              <a:gd name="connsiteY13" fmla="*/ 1502261 h 3382518"/>
              <a:gd name="connsiteX14" fmla="*/ 2898058 w 3481132"/>
              <a:gd name="connsiteY14" fmla="*/ 1513008 h 3382518"/>
              <a:gd name="connsiteX15" fmla="*/ 3449724 w 3481132"/>
              <a:gd name="connsiteY15" fmla="*/ 2071221 h 3382518"/>
              <a:gd name="connsiteX16" fmla="*/ 3127930 w 3481132"/>
              <a:gd name="connsiteY16" fmla="*/ 2338794 h 3382518"/>
              <a:gd name="connsiteX17" fmla="*/ 3115386 w 3481132"/>
              <a:gd name="connsiteY17" fmla="*/ 2724201 h 3382518"/>
              <a:gd name="connsiteX18" fmla="*/ 2332194 w 3481132"/>
              <a:gd name="connsiteY18" fmla="*/ 2648558 h 3382518"/>
              <a:gd name="connsiteX19" fmla="*/ 2206379 w 3481132"/>
              <a:gd name="connsiteY19" fmla="*/ 2588946 h 3382518"/>
              <a:gd name="connsiteX20" fmla="*/ 2191122 w 3481132"/>
              <a:gd name="connsiteY20" fmla="*/ 2727515 h 3382518"/>
              <a:gd name="connsiteX21" fmla="*/ 1976248 w 3481132"/>
              <a:gd name="connsiteY21" fmla="*/ 3304046 h 3382518"/>
              <a:gd name="connsiteX22" fmla="*/ 1588922 w 3481132"/>
              <a:gd name="connsiteY22" fmla="*/ 3145538 h 3382518"/>
              <a:gd name="connsiteX23" fmla="*/ 1242739 w 3481132"/>
              <a:gd name="connsiteY23" fmla="*/ 3315400 h 3382518"/>
              <a:gd name="connsiteX24" fmla="*/ 933493 w 3481132"/>
              <a:gd name="connsiteY24" fmla="*/ 2407888 h 3382518"/>
              <a:gd name="connsiteX25" fmla="*/ 940573 w 3481132"/>
              <a:gd name="connsiteY25" fmla="*/ 2345802 h 3382518"/>
              <a:gd name="connsiteX26" fmla="*/ 873780 w 3481132"/>
              <a:gd name="connsiteY26" fmla="*/ 2359655 h 3382518"/>
              <a:gd name="connsiteX27" fmla="*/ 259067 w 3481132"/>
              <a:gd name="connsiteY27" fmla="*/ 2333456 h 3382518"/>
              <a:gd name="connsiteX28" fmla="*/ 290127 w 3481132"/>
              <a:gd name="connsiteY28" fmla="*/ 1916105 h 3382518"/>
              <a:gd name="connsiteX29" fmla="*/ 21602 w 3481132"/>
              <a:gd name="connsiteY29" fmla="*/ 1639355 h 3382518"/>
              <a:gd name="connsiteX30" fmla="*/ 789135 w 3481132"/>
              <a:gd name="connsiteY30" fmla="*/ 1064809 h 3382518"/>
              <a:gd name="connsiteX31" fmla="*/ 863846 w 3481132"/>
              <a:gd name="connsiteY31" fmla="*/ 1049616 h 3382518"/>
              <a:gd name="connsiteX32" fmla="*/ 854994 w 3481132"/>
              <a:gd name="connsiteY32" fmla="*/ 1034107 h 3382518"/>
              <a:gd name="connsiteX33" fmla="*/ 689953 w 3481132"/>
              <a:gd name="connsiteY33" fmla="*/ 441384 h 3382518"/>
              <a:gd name="connsiteX34" fmla="*/ 1096476 w 3481132"/>
              <a:gd name="connsiteY34" fmla="*/ 341956 h 3382518"/>
              <a:gd name="connsiteX35" fmla="*/ 1276701 w 3481132"/>
              <a:gd name="connsiteY35" fmla="*/ 1053 h 3382518"/>
              <a:gd name="connsiteX36" fmla="*/ 2008239 w 3481132"/>
              <a:gd name="connsiteY36" fmla="*/ 481761 h 3382518"/>
              <a:gd name="connsiteX37" fmla="*/ 2048811 w 3481132"/>
              <a:gd name="connsiteY37" fmla="*/ 537641 h 3382518"/>
              <a:gd name="connsiteX38" fmla="*/ 2144047 w 3481132"/>
              <a:gd name="connsiteY38" fmla="*/ 463914 h 3382518"/>
              <a:gd name="connsiteX39" fmla="*/ 2707910 w 3481132"/>
              <a:gd name="connsiteY39" fmla="*/ 217707 h 3382518"/>
              <a:gd name="connsiteX40" fmla="*/ 2838437 w 3481132"/>
              <a:gd name="connsiteY40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091040 w 3481132"/>
              <a:gd name="connsiteY3" fmla="*/ 1675784 h 3382518"/>
              <a:gd name="connsiteX4" fmla="*/ 2151781 w 3481132"/>
              <a:gd name="connsiteY4" fmla="*/ 1613532 h 3382518"/>
              <a:gd name="connsiteX5" fmla="*/ 2106143 w 3481132"/>
              <a:gd name="connsiteY5" fmla="*/ 1587957 h 3382518"/>
              <a:gd name="connsiteX6" fmla="*/ 1876656 w 3481132"/>
              <a:gd name="connsiteY6" fmla="*/ 1327084 h 3382518"/>
              <a:gd name="connsiteX7" fmla="*/ 1869497 w 3481132"/>
              <a:gd name="connsiteY7" fmla="*/ 1311248 h 3382518"/>
              <a:gd name="connsiteX8" fmla="*/ 2838437 w 3481132"/>
              <a:gd name="connsiteY8" fmla="*/ 240948 h 3382518"/>
              <a:gd name="connsiteX9" fmla="*/ 2863142 w 3481132"/>
              <a:gd name="connsiteY9" fmla="*/ 606358 h 3382518"/>
              <a:gd name="connsiteX10" fmla="*/ 3225875 w 3481132"/>
              <a:gd name="connsiteY10" fmla="*/ 737204 h 3382518"/>
              <a:gd name="connsiteX11" fmla="*/ 2912275 w 3481132"/>
              <a:gd name="connsiteY11" fmla="*/ 1458847 h 3382518"/>
              <a:gd name="connsiteX12" fmla="*/ 2874851 w 3481132"/>
              <a:gd name="connsiteY12" fmla="*/ 1502261 h 3382518"/>
              <a:gd name="connsiteX13" fmla="*/ 2898058 w 3481132"/>
              <a:gd name="connsiteY13" fmla="*/ 1513008 h 3382518"/>
              <a:gd name="connsiteX14" fmla="*/ 3449724 w 3481132"/>
              <a:gd name="connsiteY14" fmla="*/ 2071221 h 3382518"/>
              <a:gd name="connsiteX15" fmla="*/ 3127930 w 3481132"/>
              <a:gd name="connsiteY15" fmla="*/ 2338794 h 3382518"/>
              <a:gd name="connsiteX16" fmla="*/ 3115386 w 3481132"/>
              <a:gd name="connsiteY16" fmla="*/ 2724201 h 3382518"/>
              <a:gd name="connsiteX17" fmla="*/ 2332194 w 3481132"/>
              <a:gd name="connsiteY17" fmla="*/ 2648558 h 3382518"/>
              <a:gd name="connsiteX18" fmla="*/ 2206379 w 3481132"/>
              <a:gd name="connsiteY18" fmla="*/ 2588946 h 3382518"/>
              <a:gd name="connsiteX19" fmla="*/ 2191122 w 3481132"/>
              <a:gd name="connsiteY19" fmla="*/ 2727515 h 3382518"/>
              <a:gd name="connsiteX20" fmla="*/ 1976248 w 3481132"/>
              <a:gd name="connsiteY20" fmla="*/ 3304046 h 3382518"/>
              <a:gd name="connsiteX21" fmla="*/ 1588922 w 3481132"/>
              <a:gd name="connsiteY21" fmla="*/ 3145538 h 3382518"/>
              <a:gd name="connsiteX22" fmla="*/ 1242739 w 3481132"/>
              <a:gd name="connsiteY22" fmla="*/ 3315400 h 3382518"/>
              <a:gd name="connsiteX23" fmla="*/ 933493 w 3481132"/>
              <a:gd name="connsiteY23" fmla="*/ 2407888 h 3382518"/>
              <a:gd name="connsiteX24" fmla="*/ 940573 w 3481132"/>
              <a:gd name="connsiteY24" fmla="*/ 2345802 h 3382518"/>
              <a:gd name="connsiteX25" fmla="*/ 873780 w 3481132"/>
              <a:gd name="connsiteY25" fmla="*/ 2359655 h 3382518"/>
              <a:gd name="connsiteX26" fmla="*/ 259067 w 3481132"/>
              <a:gd name="connsiteY26" fmla="*/ 2333456 h 3382518"/>
              <a:gd name="connsiteX27" fmla="*/ 290127 w 3481132"/>
              <a:gd name="connsiteY27" fmla="*/ 1916105 h 3382518"/>
              <a:gd name="connsiteX28" fmla="*/ 21602 w 3481132"/>
              <a:gd name="connsiteY28" fmla="*/ 1639355 h 3382518"/>
              <a:gd name="connsiteX29" fmla="*/ 789135 w 3481132"/>
              <a:gd name="connsiteY29" fmla="*/ 1064809 h 3382518"/>
              <a:gd name="connsiteX30" fmla="*/ 863846 w 3481132"/>
              <a:gd name="connsiteY30" fmla="*/ 1049616 h 3382518"/>
              <a:gd name="connsiteX31" fmla="*/ 854994 w 3481132"/>
              <a:gd name="connsiteY31" fmla="*/ 1034107 h 3382518"/>
              <a:gd name="connsiteX32" fmla="*/ 689953 w 3481132"/>
              <a:gd name="connsiteY32" fmla="*/ 441384 h 3382518"/>
              <a:gd name="connsiteX33" fmla="*/ 1096476 w 3481132"/>
              <a:gd name="connsiteY33" fmla="*/ 341956 h 3382518"/>
              <a:gd name="connsiteX34" fmla="*/ 1276701 w 3481132"/>
              <a:gd name="connsiteY34" fmla="*/ 1053 h 3382518"/>
              <a:gd name="connsiteX35" fmla="*/ 2008239 w 3481132"/>
              <a:gd name="connsiteY35" fmla="*/ 481761 h 3382518"/>
              <a:gd name="connsiteX36" fmla="*/ 2048811 w 3481132"/>
              <a:gd name="connsiteY36" fmla="*/ 537641 h 3382518"/>
              <a:gd name="connsiteX37" fmla="*/ 2144047 w 3481132"/>
              <a:gd name="connsiteY37" fmla="*/ 463914 h 3382518"/>
              <a:gd name="connsiteX38" fmla="*/ 2707910 w 3481132"/>
              <a:gd name="connsiteY38" fmla="*/ 217707 h 3382518"/>
              <a:gd name="connsiteX39" fmla="*/ 2838437 w 3481132"/>
              <a:gd name="connsiteY39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091040 w 3481132"/>
              <a:gd name="connsiteY3" fmla="*/ 1675784 h 3382518"/>
              <a:gd name="connsiteX4" fmla="*/ 2106143 w 3481132"/>
              <a:gd name="connsiteY4" fmla="*/ 1587957 h 3382518"/>
              <a:gd name="connsiteX5" fmla="*/ 1876656 w 3481132"/>
              <a:gd name="connsiteY5" fmla="*/ 1327084 h 3382518"/>
              <a:gd name="connsiteX6" fmla="*/ 1869497 w 3481132"/>
              <a:gd name="connsiteY6" fmla="*/ 1311248 h 3382518"/>
              <a:gd name="connsiteX7" fmla="*/ 2838437 w 3481132"/>
              <a:gd name="connsiteY7" fmla="*/ 240948 h 3382518"/>
              <a:gd name="connsiteX8" fmla="*/ 2863142 w 3481132"/>
              <a:gd name="connsiteY8" fmla="*/ 606358 h 3382518"/>
              <a:gd name="connsiteX9" fmla="*/ 3225875 w 3481132"/>
              <a:gd name="connsiteY9" fmla="*/ 737204 h 3382518"/>
              <a:gd name="connsiteX10" fmla="*/ 2912275 w 3481132"/>
              <a:gd name="connsiteY10" fmla="*/ 1458847 h 3382518"/>
              <a:gd name="connsiteX11" fmla="*/ 2874851 w 3481132"/>
              <a:gd name="connsiteY11" fmla="*/ 1502261 h 3382518"/>
              <a:gd name="connsiteX12" fmla="*/ 2898058 w 3481132"/>
              <a:gd name="connsiteY12" fmla="*/ 1513008 h 3382518"/>
              <a:gd name="connsiteX13" fmla="*/ 3449724 w 3481132"/>
              <a:gd name="connsiteY13" fmla="*/ 2071221 h 3382518"/>
              <a:gd name="connsiteX14" fmla="*/ 3127930 w 3481132"/>
              <a:gd name="connsiteY14" fmla="*/ 2338794 h 3382518"/>
              <a:gd name="connsiteX15" fmla="*/ 3115386 w 3481132"/>
              <a:gd name="connsiteY15" fmla="*/ 2724201 h 3382518"/>
              <a:gd name="connsiteX16" fmla="*/ 2332194 w 3481132"/>
              <a:gd name="connsiteY16" fmla="*/ 2648558 h 3382518"/>
              <a:gd name="connsiteX17" fmla="*/ 2206379 w 3481132"/>
              <a:gd name="connsiteY17" fmla="*/ 2588946 h 3382518"/>
              <a:gd name="connsiteX18" fmla="*/ 2191122 w 3481132"/>
              <a:gd name="connsiteY18" fmla="*/ 2727515 h 3382518"/>
              <a:gd name="connsiteX19" fmla="*/ 1976248 w 3481132"/>
              <a:gd name="connsiteY19" fmla="*/ 3304046 h 3382518"/>
              <a:gd name="connsiteX20" fmla="*/ 1588922 w 3481132"/>
              <a:gd name="connsiteY20" fmla="*/ 3145538 h 3382518"/>
              <a:gd name="connsiteX21" fmla="*/ 1242739 w 3481132"/>
              <a:gd name="connsiteY21" fmla="*/ 3315400 h 3382518"/>
              <a:gd name="connsiteX22" fmla="*/ 933493 w 3481132"/>
              <a:gd name="connsiteY22" fmla="*/ 2407888 h 3382518"/>
              <a:gd name="connsiteX23" fmla="*/ 940573 w 3481132"/>
              <a:gd name="connsiteY23" fmla="*/ 2345802 h 3382518"/>
              <a:gd name="connsiteX24" fmla="*/ 873780 w 3481132"/>
              <a:gd name="connsiteY24" fmla="*/ 2359655 h 3382518"/>
              <a:gd name="connsiteX25" fmla="*/ 259067 w 3481132"/>
              <a:gd name="connsiteY25" fmla="*/ 2333456 h 3382518"/>
              <a:gd name="connsiteX26" fmla="*/ 290127 w 3481132"/>
              <a:gd name="connsiteY26" fmla="*/ 1916105 h 3382518"/>
              <a:gd name="connsiteX27" fmla="*/ 21602 w 3481132"/>
              <a:gd name="connsiteY27" fmla="*/ 1639355 h 3382518"/>
              <a:gd name="connsiteX28" fmla="*/ 789135 w 3481132"/>
              <a:gd name="connsiteY28" fmla="*/ 1064809 h 3382518"/>
              <a:gd name="connsiteX29" fmla="*/ 863846 w 3481132"/>
              <a:gd name="connsiteY29" fmla="*/ 1049616 h 3382518"/>
              <a:gd name="connsiteX30" fmla="*/ 854994 w 3481132"/>
              <a:gd name="connsiteY30" fmla="*/ 1034107 h 3382518"/>
              <a:gd name="connsiteX31" fmla="*/ 689953 w 3481132"/>
              <a:gd name="connsiteY31" fmla="*/ 441384 h 3382518"/>
              <a:gd name="connsiteX32" fmla="*/ 1096476 w 3481132"/>
              <a:gd name="connsiteY32" fmla="*/ 341956 h 3382518"/>
              <a:gd name="connsiteX33" fmla="*/ 1276701 w 3481132"/>
              <a:gd name="connsiteY33" fmla="*/ 1053 h 3382518"/>
              <a:gd name="connsiteX34" fmla="*/ 2008239 w 3481132"/>
              <a:gd name="connsiteY34" fmla="*/ 481761 h 3382518"/>
              <a:gd name="connsiteX35" fmla="*/ 2048811 w 3481132"/>
              <a:gd name="connsiteY35" fmla="*/ 537641 h 3382518"/>
              <a:gd name="connsiteX36" fmla="*/ 2144047 w 3481132"/>
              <a:gd name="connsiteY36" fmla="*/ 463914 h 3382518"/>
              <a:gd name="connsiteX37" fmla="*/ 2707910 w 3481132"/>
              <a:gd name="connsiteY37" fmla="*/ 217707 h 3382518"/>
              <a:gd name="connsiteX38" fmla="*/ 2838437 w 3481132"/>
              <a:gd name="connsiteY38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106143 w 3481132"/>
              <a:gd name="connsiteY3" fmla="*/ 1587957 h 3382518"/>
              <a:gd name="connsiteX4" fmla="*/ 1876656 w 3481132"/>
              <a:gd name="connsiteY4" fmla="*/ 1327084 h 3382518"/>
              <a:gd name="connsiteX5" fmla="*/ 1869497 w 3481132"/>
              <a:gd name="connsiteY5" fmla="*/ 1311248 h 3382518"/>
              <a:gd name="connsiteX6" fmla="*/ 2838437 w 3481132"/>
              <a:gd name="connsiteY6" fmla="*/ 240948 h 3382518"/>
              <a:gd name="connsiteX7" fmla="*/ 2863142 w 3481132"/>
              <a:gd name="connsiteY7" fmla="*/ 606358 h 3382518"/>
              <a:gd name="connsiteX8" fmla="*/ 3225875 w 3481132"/>
              <a:gd name="connsiteY8" fmla="*/ 737204 h 3382518"/>
              <a:gd name="connsiteX9" fmla="*/ 2912275 w 3481132"/>
              <a:gd name="connsiteY9" fmla="*/ 1458847 h 3382518"/>
              <a:gd name="connsiteX10" fmla="*/ 2874851 w 3481132"/>
              <a:gd name="connsiteY10" fmla="*/ 1502261 h 3382518"/>
              <a:gd name="connsiteX11" fmla="*/ 2898058 w 3481132"/>
              <a:gd name="connsiteY11" fmla="*/ 1513008 h 3382518"/>
              <a:gd name="connsiteX12" fmla="*/ 3449724 w 3481132"/>
              <a:gd name="connsiteY12" fmla="*/ 2071221 h 3382518"/>
              <a:gd name="connsiteX13" fmla="*/ 3127930 w 3481132"/>
              <a:gd name="connsiteY13" fmla="*/ 2338794 h 3382518"/>
              <a:gd name="connsiteX14" fmla="*/ 3115386 w 3481132"/>
              <a:gd name="connsiteY14" fmla="*/ 2724201 h 3382518"/>
              <a:gd name="connsiteX15" fmla="*/ 2332194 w 3481132"/>
              <a:gd name="connsiteY15" fmla="*/ 2648558 h 3382518"/>
              <a:gd name="connsiteX16" fmla="*/ 2206379 w 3481132"/>
              <a:gd name="connsiteY16" fmla="*/ 2588946 h 3382518"/>
              <a:gd name="connsiteX17" fmla="*/ 2191122 w 3481132"/>
              <a:gd name="connsiteY17" fmla="*/ 2727515 h 3382518"/>
              <a:gd name="connsiteX18" fmla="*/ 1976248 w 3481132"/>
              <a:gd name="connsiteY18" fmla="*/ 3304046 h 3382518"/>
              <a:gd name="connsiteX19" fmla="*/ 1588922 w 3481132"/>
              <a:gd name="connsiteY19" fmla="*/ 3145538 h 3382518"/>
              <a:gd name="connsiteX20" fmla="*/ 1242739 w 3481132"/>
              <a:gd name="connsiteY20" fmla="*/ 3315400 h 3382518"/>
              <a:gd name="connsiteX21" fmla="*/ 933493 w 3481132"/>
              <a:gd name="connsiteY21" fmla="*/ 2407888 h 3382518"/>
              <a:gd name="connsiteX22" fmla="*/ 940573 w 3481132"/>
              <a:gd name="connsiteY22" fmla="*/ 2345802 h 3382518"/>
              <a:gd name="connsiteX23" fmla="*/ 873780 w 3481132"/>
              <a:gd name="connsiteY23" fmla="*/ 2359655 h 3382518"/>
              <a:gd name="connsiteX24" fmla="*/ 259067 w 3481132"/>
              <a:gd name="connsiteY24" fmla="*/ 2333456 h 3382518"/>
              <a:gd name="connsiteX25" fmla="*/ 290127 w 3481132"/>
              <a:gd name="connsiteY25" fmla="*/ 1916105 h 3382518"/>
              <a:gd name="connsiteX26" fmla="*/ 21602 w 3481132"/>
              <a:gd name="connsiteY26" fmla="*/ 1639355 h 3382518"/>
              <a:gd name="connsiteX27" fmla="*/ 789135 w 3481132"/>
              <a:gd name="connsiteY27" fmla="*/ 1064809 h 3382518"/>
              <a:gd name="connsiteX28" fmla="*/ 863846 w 3481132"/>
              <a:gd name="connsiteY28" fmla="*/ 1049616 h 3382518"/>
              <a:gd name="connsiteX29" fmla="*/ 854994 w 3481132"/>
              <a:gd name="connsiteY29" fmla="*/ 1034107 h 3382518"/>
              <a:gd name="connsiteX30" fmla="*/ 689953 w 3481132"/>
              <a:gd name="connsiteY30" fmla="*/ 441384 h 3382518"/>
              <a:gd name="connsiteX31" fmla="*/ 1096476 w 3481132"/>
              <a:gd name="connsiteY31" fmla="*/ 341956 h 3382518"/>
              <a:gd name="connsiteX32" fmla="*/ 1276701 w 3481132"/>
              <a:gd name="connsiteY32" fmla="*/ 1053 h 3382518"/>
              <a:gd name="connsiteX33" fmla="*/ 2008239 w 3481132"/>
              <a:gd name="connsiteY33" fmla="*/ 481761 h 3382518"/>
              <a:gd name="connsiteX34" fmla="*/ 2048811 w 3481132"/>
              <a:gd name="connsiteY34" fmla="*/ 537641 h 3382518"/>
              <a:gd name="connsiteX35" fmla="*/ 2144047 w 3481132"/>
              <a:gd name="connsiteY35" fmla="*/ 463914 h 3382518"/>
              <a:gd name="connsiteX36" fmla="*/ 2707910 w 3481132"/>
              <a:gd name="connsiteY36" fmla="*/ 217707 h 3382518"/>
              <a:gd name="connsiteX37" fmla="*/ 2838437 w 3481132"/>
              <a:gd name="connsiteY37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876656 w 3481132"/>
              <a:gd name="connsiteY3" fmla="*/ 1327084 h 3382518"/>
              <a:gd name="connsiteX4" fmla="*/ 1869497 w 3481132"/>
              <a:gd name="connsiteY4" fmla="*/ 1311248 h 3382518"/>
              <a:gd name="connsiteX5" fmla="*/ 2838437 w 3481132"/>
              <a:gd name="connsiteY5" fmla="*/ 240948 h 3382518"/>
              <a:gd name="connsiteX6" fmla="*/ 2863142 w 3481132"/>
              <a:gd name="connsiteY6" fmla="*/ 606358 h 3382518"/>
              <a:gd name="connsiteX7" fmla="*/ 3225875 w 3481132"/>
              <a:gd name="connsiteY7" fmla="*/ 737204 h 3382518"/>
              <a:gd name="connsiteX8" fmla="*/ 2912275 w 3481132"/>
              <a:gd name="connsiteY8" fmla="*/ 1458847 h 3382518"/>
              <a:gd name="connsiteX9" fmla="*/ 2874851 w 3481132"/>
              <a:gd name="connsiteY9" fmla="*/ 1502261 h 3382518"/>
              <a:gd name="connsiteX10" fmla="*/ 2898058 w 3481132"/>
              <a:gd name="connsiteY10" fmla="*/ 1513008 h 3382518"/>
              <a:gd name="connsiteX11" fmla="*/ 3449724 w 3481132"/>
              <a:gd name="connsiteY11" fmla="*/ 2071221 h 3382518"/>
              <a:gd name="connsiteX12" fmla="*/ 3127930 w 3481132"/>
              <a:gd name="connsiteY12" fmla="*/ 2338794 h 3382518"/>
              <a:gd name="connsiteX13" fmla="*/ 3115386 w 3481132"/>
              <a:gd name="connsiteY13" fmla="*/ 2724201 h 3382518"/>
              <a:gd name="connsiteX14" fmla="*/ 2332194 w 3481132"/>
              <a:gd name="connsiteY14" fmla="*/ 2648558 h 3382518"/>
              <a:gd name="connsiteX15" fmla="*/ 2206379 w 3481132"/>
              <a:gd name="connsiteY15" fmla="*/ 2588946 h 3382518"/>
              <a:gd name="connsiteX16" fmla="*/ 2191122 w 3481132"/>
              <a:gd name="connsiteY16" fmla="*/ 2727515 h 3382518"/>
              <a:gd name="connsiteX17" fmla="*/ 1976248 w 3481132"/>
              <a:gd name="connsiteY17" fmla="*/ 3304046 h 3382518"/>
              <a:gd name="connsiteX18" fmla="*/ 1588922 w 3481132"/>
              <a:gd name="connsiteY18" fmla="*/ 3145538 h 3382518"/>
              <a:gd name="connsiteX19" fmla="*/ 1242739 w 3481132"/>
              <a:gd name="connsiteY19" fmla="*/ 3315400 h 3382518"/>
              <a:gd name="connsiteX20" fmla="*/ 933493 w 3481132"/>
              <a:gd name="connsiteY20" fmla="*/ 2407888 h 3382518"/>
              <a:gd name="connsiteX21" fmla="*/ 940573 w 3481132"/>
              <a:gd name="connsiteY21" fmla="*/ 2345802 h 3382518"/>
              <a:gd name="connsiteX22" fmla="*/ 873780 w 3481132"/>
              <a:gd name="connsiteY22" fmla="*/ 2359655 h 3382518"/>
              <a:gd name="connsiteX23" fmla="*/ 259067 w 3481132"/>
              <a:gd name="connsiteY23" fmla="*/ 2333456 h 3382518"/>
              <a:gd name="connsiteX24" fmla="*/ 290127 w 3481132"/>
              <a:gd name="connsiteY24" fmla="*/ 1916105 h 3382518"/>
              <a:gd name="connsiteX25" fmla="*/ 21602 w 3481132"/>
              <a:gd name="connsiteY25" fmla="*/ 1639355 h 3382518"/>
              <a:gd name="connsiteX26" fmla="*/ 789135 w 3481132"/>
              <a:gd name="connsiteY26" fmla="*/ 1064809 h 3382518"/>
              <a:gd name="connsiteX27" fmla="*/ 863846 w 3481132"/>
              <a:gd name="connsiteY27" fmla="*/ 1049616 h 3382518"/>
              <a:gd name="connsiteX28" fmla="*/ 854994 w 3481132"/>
              <a:gd name="connsiteY28" fmla="*/ 1034107 h 3382518"/>
              <a:gd name="connsiteX29" fmla="*/ 689953 w 3481132"/>
              <a:gd name="connsiteY29" fmla="*/ 441384 h 3382518"/>
              <a:gd name="connsiteX30" fmla="*/ 1096476 w 3481132"/>
              <a:gd name="connsiteY30" fmla="*/ 341956 h 3382518"/>
              <a:gd name="connsiteX31" fmla="*/ 1276701 w 3481132"/>
              <a:gd name="connsiteY31" fmla="*/ 1053 h 3382518"/>
              <a:gd name="connsiteX32" fmla="*/ 2008239 w 3481132"/>
              <a:gd name="connsiteY32" fmla="*/ 481761 h 3382518"/>
              <a:gd name="connsiteX33" fmla="*/ 2048811 w 3481132"/>
              <a:gd name="connsiteY33" fmla="*/ 537641 h 3382518"/>
              <a:gd name="connsiteX34" fmla="*/ 2144047 w 3481132"/>
              <a:gd name="connsiteY34" fmla="*/ 463914 h 3382518"/>
              <a:gd name="connsiteX35" fmla="*/ 2707910 w 3481132"/>
              <a:gd name="connsiteY35" fmla="*/ 217707 h 3382518"/>
              <a:gd name="connsiteX36" fmla="*/ 2838437 w 3481132"/>
              <a:gd name="connsiteY36" fmla="*/ 240948 h 3382518"/>
              <a:gd name="connsiteX0" fmla="*/ 1876656 w 3481132"/>
              <a:gd name="connsiteY0" fmla="*/ 1327084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876656 w 3481132"/>
              <a:gd name="connsiteY3" fmla="*/ 1327084 h 3382518"/>
              <a:gd name="connsiteX4" fmla="*/ 2838437 w 3481132"/>
              <a:gd name="connsiteY4" fmla="*/ 240948 h 3382518"/>
              <a:gd name="connsiteX5" fmla="*/ 2863142 w 3481132"/>
              <a:gd name="connsiteY5" fmla="*/ 606358 h 3382518"/>
              <a:gd name="connsiteX6" fmla="*/ 3225875 w 3481132"/>
              <a:gd name="connsiteY6" fmla="*/ 737204 h 3382518"/>
              <a:gd name="connsiteX7" fmla="*/ 2912275 w 3481132"/>
              <a:gd name="connsiteY7" fmla="*/ 1458847 h 3382518"/>
              <a:gd name="connsiteX8" fmla="*/ 2874851 w 3481132"/>
              <a:gd name="connsiteY8" fmla="*/ 1502261 h 3382518"/>
              <a:gd name="connsiteX9" fmla="*/ 2898058 w 3481132"/>
              <a:gd name="connsiteY9" fmla="*/ 1513008 h 3382518"/>
              <a:gd name="connsiteX10" fmla="*/ 3449724 w 3481132"/>
              <a:gd name="connsiteY10" fmla="*/ 2071221 h 3382518"/>
              <a:gd name="connsiteX11" fmla="*/ 3127930 w 3481132"/>
              <a:gd name="connsiteY11" fmla="*/ 2338794 h 3382518"/>
              <a:gd name="connsiteX12" fmla="*/ 3115386 w 3481132"/>
              <a:gd name="connsiteY12" fmla="*/ 2724201 h 3382518"/>
              <a:gd name="connsiteX13" fmla="*/ 2332194 w 3481132"/>
              <a:gd name="connsiteY13" fmla="*/ 2648558 h 3382518"/>
              <a:gd name="connsiteX14" fmla="*/ 2206379 w 3481132"/>
              <a:gd name="connsiteY14" fmla="*/ 2588946 h 3382518"/>
              <a:gd name="connsiteX15" fmla="*/ 2191122 w 3481132"/>
              <a:gd name="connsiteY15" fmla="*/ 2727515 h 3382518"/>
              <a:gd name="connsiteX16" fmla="*/ 1976248 w 3481132"/>
              <a:gd name="connsiteY16" fmla="*/ 3304046 h 3382518"/>
              <a:gd name="connsiteX17" fmla="*/ 1588922 w 3481132"/>
              <a:gd name="connsiteY17" fmla="*/ 3145538 h 3382518"/>
              <a:gd name="connsiteX18" fmla="*/ 1242739 w 3481132"/>
              <a:gd name="connsiteY18" fmla="*/ 3315400 h 3382518"/>
              <a:gd name="connsiteX19" fmla="*/ 933493 w 3481132"/>
              <a:gd name="connsiteY19" fmla="*/ 2407888 h 3382518"/>
              <a:gd name="connsiteX20" fmla="*/ 940573 w 3481132"/>
              <a:gd name="connsiteY20" fmla="*/ 2345802 h 3382518"/>
              <a:gd name="connsiteX21" fmla="*/ 873780 w 3481132"/>
              <a:gd name="connsiteY21" fmla="*/ 2359655 h 3382518"/>
              <a:gd name="connsiteX22" fmla="*/ 259067 w 3481132"/>
              <a:gd name="connsiteY22" fmla="*/ 2333456 h 3382518"/>
              <a:gd name="connsiteX23" fmla="*/ 290127 w 3481132"/>
              <a:gd name="connsiteY23" fmla="*/ 1916105 h 3382518"/>
              <a:gd name="connsiteX24" fmla="*/ 21602 w 3481132"/>
              <a:gd name="connsiteY24" fmla="*/ 1639355 h 3382518"/>
              <a:gd name="connsiteX25" fmla="*/ 789135 w 3481132"/>
              <a:gd name="connsiteY25" fmla="*/ 1064809 h 3382518"/>
              <a:gd name="connsiteX26" fmla="*/ 863846 w 3481132"/>
              <a:gd name="connsiteY26" fmla="*/ 1049616 h 3382518"/>
              <a:gd name="connsiteX27" fmla="*/ 854994 w 3481132"/>
              <a:gd name="connsiteY27" fmla="*/ 1034107 h 3382518"/>
              <a:gd name="connsiteX28" fmla="*/ 689953 w 3481132"/>
              <a:gd name="connsiteY28" fmla="*/ 441384 h 3382518"/>
              <a:gd name="connsiteX29" fmla="*/ 1096476 w 3481132"/>
              <a:gd name="connsiteY29" fmla="*/ 341956 h 3382518"/>
              <a:gd name="connsiteX30" fmla="*/ 1276701 w 3481132"/>
              <a:gd name="connsiteY30" fmla="*/ 1053 h 3382518"/>
              <a:gd name="connsiteX31" fmla="*/ 2008239 w 3481132"/>
              <a:gd name="connsiteY31" fmla="*/ 481761 h 3382518"/>
              <a:gd name="connsiteX32" fmla="*/ 2048811 w 3481132"/>
              <a:gd name="connsiteY32" fmla="*/ 537641 h 3382518"/>
              <a:gd name="connsiteX33" fmla="*/ 2144047 w 3481132"/>
              <a:gd name="connsiteY33" fmla="*/ 463914 h 3382518"/>
              <a:gd name="connsiteX34" fmla="*/ 2707910 w 3481132"/>
              <a:gd name="connsiteY34" fmla="*/ 217707 h 3382518"/>
              <a:gd name="connsiteX35" fmla="*/ 2838437 w 3481132"/>
              <a:gd name="connsiteY35" fmla="*/ 240948 h 3382518"/>
              <a:gd name="connsiteX0" fmla="*/ 1876656 w 3481132"/>
              <a:gd name="connsiteY0" fmla="*/ 1327084 h 3382518"/>
              <a:gd name="connsiteX1" fmla="*/ 1858442 w 3481132"/>
              <a:gd name="connsiteY1" fmla="*/ 1321044 h 3382518"/>
              <a:gd name="connsiteX2" fmla="*/ 1876656 w 3481132"/>
              <a:gd name="connsiteY2" fmla="*/ 1327084 h 3382518"/>
              <a:gd name="connsiteX3" fmla="*/ 2838437 w 3481132"/>
              <a:gd name="connsiteY3" fmla="*/ 240948 h 3382518"/>
              <a:gd name="connsiteX4" fmla="*/ 2863142 w 3481132"/>
              <a:gd name="connsiteY4" fmla="*/ 606358 h 3382518"/>
              <a:gd name="connsiteX5" fmla="*/ 3225875 w 3481132"/>
              <a:gd name="connsiteY5" fmla="*/ 737204 h 3382518"/>
              <a:gd name="connsiteX6" fmla="*/ 2912275 w 3481132"/>
              <a:gd name="connsiteY6" fmla="*/ 1458847 h 3382518"/>
              <a:gd name="connsiteX7" fmla="*/ 2874851 w 3481132"/>
              <a:gd name="connsiteY7" fmla="*/ 1502261 h 3382518"/>
              <a:gd name="connsiteX8" fmla="*/ 2898058 w 3481132"/>
              <a:gd name="connsiteY8" fmla="*/ 1513008 h 3382518"/>
              <a:gd name="connsiteX9" fmla="*/ 3449724 w 3481132"/>
              <a:gd name="connsiteY9" fmla="*/ 2071221 h 3382518"/>
              <a:gd name="connsiteX10" fmla="*/ 3127930 w 3481132"/>
              <a:gd name="connsiteY10" fmla="*/ 2338794 h 3382518"/>
              <a:gd name="connsiteX11" fmla="*/ 3115386 w 3481132"/>
              <a:gd name="connsiteY11" fmla="*/ 2724201 h 3382518"/>
              <a:gd name="connsiteX12" fmla="*/ 2332194 w 3481132"/>
              <a:gd name="connsiteY12" fmla="*/ 2648558 h 3382518"/>
              <a:gd name="connsiteX13" fmla="*/ 2206379 w 3481132"/>
              <a:gd name="connsiteY13" fmla="*/ 2588946 h 3382518"/>
              <a:gd name="connsiteX14" fmla="*/ 2191122 w 3481132"/>
              <a:gd name="connsiteY14" fmla="*/ 2727515 h 3382518"/>
              <a:gd name="connsiteX15" fmla="*/ 1976248 w 3481132"/>
              <a:gd name="connsiteY15" fmla="*/ 3304046 h 3382518"/>
              <a:gd name="connsiteX16" fmla="*/ 1588922 w 3481132"/>
              <a:gd name="connsiteY16" fmla="*/ 3145538 h 3382518"/>
              <a:gd name="connsiteX17" fmla="*/ 1242739 w 3481132"/>
              <a:gd name="connsiteY17" fmla="*/ 3315400 h 3382518"/>
              <a:gd name="connsiteX18" fmla="*/ 933493 w 3481132"/>
              <a:gd name="connsiteY18" fmla="*/ 2407888 h 3382518"/>
              <a:gd name="connsiteX19" fmla="*/ 940573 w 3481132"/>
              <a:gd name="connsiteY19" fmla="*/ 2345802 h 3382518"/>
              <a:gd name="connsiteX20" fmla="*/ 873780 w 3481132"/>
              <a:gd name="connsiteY20" fmla="*/ 2359655 h 3382518"/>
              <a:gd name="connsiteX21" fmla="*/ 259067 w 3481132"/>
              <a:gd name="connsiteY21" fmla="*/ 2333456 h 3382518"/>
              <a:gd name="connsiteX22" fmla="*/ 290127 w 3481132"/>
              <a:gd name="connsiteY22" fmla="*/ 1916105 h 3382518"/>
              <a:gd name="connsiteX23" fmla="*/ 21602 w 3481132"/>
              <a:gd name="connsiteY23" fmla="*/ 1639355 h 3382518"/>
              <a:gd name="connsiteX24" fmla="*/ 789135 w 3481132"/>
              <a:gd name="connsiteY24" fmla="*/ 1064809 h 3382518"/>
              <a:gd name="connsiteX25" fmla="*/ 863846 w 3481132"/>
              <a:gd name="connsiteY25" fmla="*/ 1049616 h 3382518"/>
              <a:gd name="connsiteX26" fmla="*/ 854994 w 3481132"/>
              <a:gd name="connsiteY26" fmla="*/ 1034107 h 3382518"/>
              <a:gd name="connsiteX27" fmla="*/ 689953 w 3481132"/>
              <a:gd name="connsiteY27" fmla="*/ 441384 h 3382518"/>
              <a:gd name="connsiteX28" fmla="*/ 1096476 w 3481132"/>
              <a:gd name="connsiteY28" fmla="*/ 341956 h 3382518"/>
              <a:gd name="connsiteX29" fmla="*/ 1276701 w 3481132"/>
              <a:gd name="connsiteY29" fmla="*/ 1053 h 3382518"/>
              <a:gd name="connsiteX30" fmla="*/ 2008239 w 3481132"/>
              <a:gd name="connsiteY30" fmla="*/ 481761 h 3382518"/>
              <a:gd name="connsiteX31" fmla="*/ 2048811 w 3481132"/>
              <a:gd name="connsiteY31" fmla="*/ 537641 h 3382518"/>
              <a:gd name="connsiteX32" fmla="*/ 2144047 w 3481132"/>
              <a:gd name="connsiteY32" fmla="*/ 463914 h 3382518"/>
              <a:gd name="connsiteX33" fmla="*/ 2707910 w 3481132"/>
              <a:gd name="connsiteY33" fmla="*/ 217707 h 3382518"/>
              <a:gd name="connsiteX34" fmla="*/ 2838437 w 3481132"/>
              <a:gd name="connsiteY34" fmla="*/ 240948 h 3382518"/>
              <a:gd name="connsiteX0" fmla="*/ 2838437 w 3481132"/>
              <a:gd name="connsiteY0" fmla="*/ 240948 h 3382518"/>
              <a:gd name="connsiteX1" fmla="*/ 2863142 w 3481132"/>
              <a:gd name="connsiteY1" fmla="*/ 606358 h 3382518"/>
              <a:gd name="connsiteX2" fmla="*/ 3225875 w 3481132"/>
              <a:gd name="connsiteY2" fmla="*/ 737204 h 3382518"/>
              <a:gd name="connsiteX3" fmla="*/ 2912275 w 3481132"/>
              <a:gd name="connsiteY3" fmla="*/ 1458847 h 3382518"/>
              <a:gd name="connsiteX4" fmla="*/ 2874851 w 3481132"/>
              <a:gd name="connsiteY4" fmla="*/ 1502261 h 3382518"/>
              <a:gd name="connsiteX5" fmla="*/ 2898058 w 3481132"/>
              <a:gd name="connsiteY5" fmla="*/ 1513008 h 3382518"/>
              <a:gd name="connsiteX6" fmla="*/ 3449724 w 3481132"/>
              <a:gd name="connsiteY6" fmla="*/ 2071221 h 3382518"/>
              <a:gd name="connsiteX7" fmla="*/ 3127930 w 3481132"/>
              <a:gd name="connsiteY7" fmla="*/ 2338794 h 3382518"/>
              <a:gd name="connsiteX8" fmla="*/ 3115386 w 3481132"/>
              <a:gd name="connsiteY8" fmla="*/ 2724201 h 3382518"/>
              <a:gd name="connsiteX9" fmla="*/ 2332194 w 3481132"/>
              <a:gd name="connsiteY9" fmla="*/ 2648558 h 3382518"/>
              <a:gd name="connsiteX10" fmla="*/ 2206379 w 3481132"/>
              <a:gd name="connsiteY10" fmla="*/ 2588946 h 3382518"/>
              <a:gd name="connsiteX11" fmla="*/ 2191122 w 3481132"/>
              <a:gd name="connsiteY11" fmla="*/ 2727515 h 3382518"/>
              <a:gd name="connsiteX12" fmla="*/ 1976248 w 3481132"/>
              <a:gd name="connsiteY12" fmla="*/ 3304046 h 3382518"/>
              <a:gd name="connsiteX13" fmla="*/ 1588922 w 3481132"/>
              <a:gd name="connsiteY13" fmla="*/ 3145538 h 3382518"/>
              <a:gd name="connsiteX14" fmla="*/ 1242739 w 3481132"/>
              <a:gd name="connsiteY14" fmla="*/ 3315400 h 3382518"/>
              <a:gd name="connsiteX15" fmla="*/ 933493 w 3481132"/>
              <a:gd name="connsiteY15" fmla="*/ 2407888 h 3382518"/>
              <a:gd name="connsiteX16" fmla="*/ 940573 w 3481132"/>
              <a:gd name="connsiteY16" fmla="*/ 2345802 h 3382518"/>
              <a:gd name="connsiteX17" fmla="*/ 873780 w 3481132"/>
              <a:gd name="connsiteY17" fmla="*/ 2359655 h 3382518"/>
              <a:gd name="connsiteX18" fmla="*/ 259067 w 3481132"/>
              <a:gd name="connsiteY18" fmla="*/ 2333456 h 3382518"/>
              <a:gd name="connsiteX19" fmla="*/ 290127 w 3481132"/>
              <a:gd name="connsiteY19" fmla="*/ 1916105 h 3382518"/>
              <a:gd name="connsiteX20" fmla="*/ 21602 w 3481132"/>
              <a:gd name="connsiteY20" fmla="*/ 1639355 h 3382518"/>
              <a:gd name="connsiteX21" fmla="*/ 789135 w 3481132"/>
              <a:gd name="connsiteY21" fmla="*/ 1064809 h 3382518"/>
              <a:gd name="connsiteX22" fmla="*/ 863846 w 3481132"/>
              <a:gd name="connsiteY22" fmla="*/ 1049616 h 3382518"/>
              <a:gd name="connsiteX23" fmla="*/ 854994 w 3481132"/>
              <a:gd name="connsiteY23" fmla="*/ 1034107 h 3382518"/>
              <a:gd name="connsiteX24" fmla="*/ 689953 w 3481132"/>
              <a:gd name="connsiteY24" fmla="*/ 441384 h 3382518"/>
              <a:gd name="connsiteX25" fmla="*/ 1096476 w 3481132"/>
              <a:gd name="connsiteY25" fmla="*/ 341956 h 3382518"/>
              <a:gd name="connsiteX26" fmla="*/ 1276701 w 3481132"/>
              <a:gd name="connsiteY26" fmla="*/ 1053 h 3382518"/>
              <a:gd name="connsiteX27" fmla="*/ 2008239 w 3481132"/>
              <a:gd name="connsiteY27" fmla="*/ 481761 h 3382518"/>
              <a:gd name="connsiteX28" fmla="*/ 2048811 w 3481132"/>
              <a:gd name="connsiteY28" fmla="*/ 537641 h 3382518"/>
              <a:gd name="connsiteX29" fmla="*/ 2144047 w 3481132"/>
              <a:gd name="connsiteY29" fmla="*/ 463914 h 3382518"/>
              <a:gd name="connsiteX30" fmla="*/ 2707910 w 3481132"/>
              <a:gd name="connsiteY30" fmla="*/ 217707 h 3382518"/>
              <a:gd name="connsiteX31" fmla="*/ 2838437 w 3481132"/>
              <a:gd name="connsiteY31" fmla="*/ 240948 h 3382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481132" h="3382518">
                <a:moveTo>
                  <a:pt x="2838437" y="240948"/>
                </a:moveTo>
                <a:cubicBezTo>
                  <a:pt x="2874834" y="291807"/>
                  <a:pt x="2863048" y="408797"/>
                  <a:pt x="2863142" y="606358"/>
                </a:cubicBezTo>
                <a:cubicBezTo>
                  <a:pt x="3114054" y="601277"/>
                  <a:pt x="3211587" y="543757"/>
                  <a:pt x="3225875" y="737204"/>
                </a:cubicBezTo>
                <a:cubicBezTo>
                  <a:pt x="3235274" y="864460"/>
                  <a:pt x="3106680" y="1214335"/>
                  <a:pt x="2912275" y="1458847"/>
                </a:cubicBezTo>
                <a:lnTo>
                  <a:pt x="2874851" y="1502261"/>
                </a:lnTo>
                <a:lnTo>
                  <a:pt x="2898058" y="1513008"/>
                </a:lnTo>
                <a:cubicBezTo>
                  <a:pt x="3144202" y="1655474"/>
                  <a:pt x="3362257" y="1915643"/>
                  <a:pt x="3449724" y="2071221"/>
                </a:cubicBezTo>
                <a:cubicBezTo>
                  <a:pt x="3542376" y="2236019"/>
                  <a:pt x="3428559" y="2241121"/>
                  <a:pt x="3127930" y="2338794"/>
                </a:cubicBezTo>
                <a:cubicBezTo>
                  <a:pt x="3210180" y="2575897"/>
                  <a:pt x="3294987" y="2650924"/>
                  <a:pt x="3115386" y="2724201"/>
                </a:cubicBezTo>
                <a:cubicBezTo>
                  <a:pt x="2997239" y="2772405"/>
                  <a:pt x="2624757" y="2758036"/>
                  <a:pt x="2332194" y="2648558"/>
                </a:cubicBezTo>
                <a:lnTo>
                  <a:pt x="2206379" y="2588946"/>
                </a:lnTo>
                <a:lnTo>
                  <a:pt x="2191122" y="2727515"/>
                </a:lnTo>
                <a:cubicBezTo>
                  <a:pt x="2150201" y="2958398"/>
                  <a:pt x="2053291" y="3183832"/>
                  <a:pt x="1976248" y="3304046"/>
                </a:cubicBezTo>
                <a:cubicBezTo>
                  <a:pt x="1874237" y="3463221"/>
                  <a:pt x="1816298" y="3365122"/>
                  <a:pt x="1588922" y="3145538"/>
                </a:cubicBezTo>
                <a:cubicBezTo>
                  <a:pt x="1418187" y="3329473"/>
                  <a:pt x="1391756" y="3439576"/>
                  <a:pt x="1242739" y="3315400"/>
                </a:cubicBezTo>
                <a:cubicBezTo>
                  <a:pt x="1125104" y="3217376"/>
                  <a:pt x="915089" y="2753676"/>
                  <a:pt x="933493" y="2407888"/>
                </a:cubicBezTo>
                <a:lnTo>
                  <a:pt x="940573" y="2345802"/>
                </a:lnTo>
                <a:lnTo>
                  <a:pt x="873780" y="2359655"/>
                </a:lnTo>
                <a:cubicBezTo>
                  <a:pt x="641552" y="2392083"/>
                  <a:pt x="397205" y="2369580"/>
                  <a:pt x="259067" y="2333456"/>
                </a:cubicBezTo>
                <a:cubicBezTo>
                  <a:pt x="76159" y="2285625"/>
                  <a:pt x="151553" y="2200208"/>
                  <a:pt x="290127" y="1916105"/>
                </a:cubicBezTo>
                <a:cubicBezTo>
                  <a:pt x="62434" y="1810565"/>
                  <a:pt x="-50447" y="1819452"/>
                  <a:pt x="21602" y="1639355"/>
                </a:cubicBezTo>
                <a:cubicBezTo>
                  <a:pt x="78478" y="1497187"/>
                  <a:pt x="454584" y="1154159"/>
                  <a:pt x="789135" y="1064809"/>
                </a:cubicBezTo>
                <a:lnTo>
                  <a:pt x="863846" y="1049616"/>
                </a:lnTo>
                <a:lnTo>
                  <a:pt x="854994" y="1034107"/>
                </a:lnTo>
                <a:cubicBezTo>
                  <a:pt x="752389" y="823266"/>
                  <a:pt x="698284" y="583924"/>
                  <a:pt x="689953" y="441384"/>
                </a:cubicBezTo>
                <a:cubicBezTo>
                  <a:pt x="678921" y="252648"/>
                  <a:pt x="783456" y="297956"/>
                  <a:pt x="1096476" y="341956"/>
                </a:cubicBezTo>
                <a:cubicBezTo>
                  <a:pt x="1126489" y="92793"/>
                  <a:pt x="1083155" y="-11818"/>
                  <a:pt x="1276701" y="1053"/>
                </a:cubicBezTo>
                <a:cubicBezTo>
                  <a:pt x="1416755" y="10366"/>
                  <a:pt x="1800217" y="222637"/>
                  <a:pt x="2008239" y="481761"/>
                </a:cubicBezTo>
                <a:lnTo>
                  <a:pt x="2048811" y="537641"/>
                </a:lnTo>
                <a:lnTo>
                  <a:pt x="2144047" y="463914"/>
                </a:lnTo>
                <a:cubicBezTo>
                  <a:pt x="2338491" y="332868"/>
                  <a:pt x="2567930" y="245865"/>
                  <a:pt x="2707910" y="217707"/>
                </a:cubicBezTo>
                <a:cubicBezTo>
                  <a:pt x="2777414" y="203726"/>
                  <a:pt x="2816599" y="210433"/>
                  <a:pt x="2838437" y="240948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25000">
                <a:schemeClr val="accent6">
                  <a:lumMod val="40000"/>
                  <a:lumOff val="60000"/>
                </a:schemeClr>
              </a:gs>
              <a:gs pos="63000">
                <a:srgbClr val="FFFFFF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63" name="フリーフォーム: 図形 2262">
            <a:extLst>
              <a:ext uri="{FF2B5EF4-FFF2-40B4-BE49-F238E27FC236}">
                <a16:creationId xmlns:a16="http://schemas.microsoft.com/office/drawing/2014/main" id="{F5A45BDB-2071-95DE-F43E-91F9CC34B4DA}"/>
              </a:ext>
            </a:extLst>
          </p:cNvPr>
          <p:cNvSpPr>
            <a:spLocks noChangeAspect="1"/>
          </p:cNvSpPr>
          <p:nvPr/>
        </p:nvSpPr>
        <p:spPr>
          <a:xfrm rot="18780000">
            <a:off x="6348217" y="7484526"/>
            <a:ext cx="3132000" cy="3132000"/>
          </a:xfrm>
          <a:custGeom>
            <a:avLst/>
            <a:gdLst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1939666 w 3481132"/>
              <a:gd name="connsiteY9" fmla="*/ 2018371 h 3382518"/>
              <a:gd name="connsiteX10" fmla="*/ 1943634 w 3481132"/>
              <a:gd name="connsiteY10" fmla="*/ 1989239 h 3382518"/>
              <a:gd name="connsiteX11" fmla="*/ 2091040 w 3481132"/>
              <a:gd name="connsiteY11" fmla="*/ 1675784 h 3382518"/>
              <a:gd name="connsiteX12" fmla="*/ 2151781 w 3481132"/>
              <a:gd name="connsiteY12" fmla="*/ 1613532 h 3382518"/>
              <a:gd name="connsiteX13" fmla="*/ 2106143 w 3481132"/>
              <a:gd name="connsiteY13" fmla="*/ 1587957 h 3382518"/>
              <a:gd name="connsiteX14" fmla="*/ 1876656 w 3481132"/>
              <a:gd name="connsiteY14" fmla="*/ 1327084 h 3382518"/>
              <a:gd name="connsiteX15" fmla="*/ 2838437 w 3481132"/>
              <a:gd name="connsiteY15" fmla="*/ 240948 h 3382518"/>
              <a:gd name="connsiteX16" fmla="*/ 2863142 w 3481132"/>
              <a:gd name="connsiteY16" fmla="*/ 606358 h 3382518"/>
              <a:gd name="connsiteX17" fmla="*/ 3225875 w 3481132"/>
              <a:gd name="connsiteY17" fmla="*/ 737204 h 3382518"/>
              <a:gd name="connsiteX18" fmla="*/ 2912275 w 3481132"/>
              <a:gd name="connsiteY18" fmla="*/ 1458847 h 3382518"/>
              <a:gd name="connsiteX19" fmla="*/ 2874851 w 3481132"/>
              <a:gd name="connsiteY19" fmla="*/ 1502261 h 3382518"/>
              <a:gd name="connsiteX20" fmla="*/ 2898058 w 3481132"/>
              <a:gd name="connsiteY20" fmla="*/ 1513008 h 3382518"/>
              <a:gd name="connsiteX21" fmla="*/ 3449724 w 3481132"/>
              <a:gd name="connsiteY21" fmla="*/ 2071221 h 3382518"/>
              <a:gd name="connsiteX22" fmla="*/ 3127930 w 3481132"/>
              <a:gd name="connsiteY22" fmla="*/ 2338794 h 3382518"/>
              <a:gd name="connsiteX23" fmla="*/ 3115386 w 3481132"/>
              <a:gd name="connsiteY23" fmla="*/ 2724201 h 3382518"/>
              <a:gd name="connsiteX24" fmla="*/ 2332194 w 3481132"/>
              <a:gd name="connsiteY24" fmla="*/ 2648558 h 3382518"/>
              <a:gd name="connsiteX25" fmla="*/ 2206379 w 3481132"/>
              <a:gd name="connsiteY25" fmla="*/ 2588946 h 3382518"/>
              <a:gd name="connsiteX26" fmla="*/ 2191122 w 3481132"/>
              <a:gd name="connsiteY26" fmla="*/ 2727515 h 3382518"/>
              <a:gd name="connsiteX27" fmla="*/ 1976248 w 3481132"/>
              <a:gd name="connsiteY27" fmla="*/ 3304046 h 3382518"/>
              <a:gd name="connsiteX28" fmla="*/ 1588922 w 3481132"/>
              <a:gd name="connsiteY28" fmla="*/ 3145538 h 3382518"/>
              <a:gd name="connsiteX29" fmla="*/ 1242739 w 3481132"/>
              <a:gd name="connsiteY29" fmla="*/ 3315400 h 3382518"/>
              <a:gd name="connsiteX30" fmla="*/ 933493 w 3481132"/>
              <a:gd name="connsiteY30" fmla="*/ 2407888 h 3382518"/>
              <a:gd name="connsiteX31" fmla="*/ 940573 w 3481132"/>
              <a:gd name="connsiteY31" fmla="*/ 2345802 h 3382518"/>
              <a:gd name="connsiteX32" fmla="*/ 873780 w 3481132"/>
              <a:gd name="connsiteY32" fmla="*/ 2359655 h 3382518"/>
              <a:gd name="connsiteX33" fmla="*/ 259067 w 3481132"/>
              <a:gd name="connsiteY33" fmla="*/ 2333456 h 3382518"/>
              <a:gd name="connsiteX34" fmla="*/ 290127 w 3481132"/>
              <a:gd name="connsiteY34" fmla="*/ 1916105 h 3382518"/>
              <a:gd name="connsiteX35" fmla="*/ 21602 w 3481132"/>
              <a:gd name="connsiteY35" fmla="*/ 1639355 h 3382518"/>
              <a:gd name="connsiteX36" fmla="*/ 789135 w 3481132"/>
              <a:gd name="connsiteY36" fmla="*/ 1064809 h 3382518"/>
              <a:gd name="connsiteX37" fmla="*/ 863846 w 3481132"/>
              <a:gd name="connsiteY37" fmla="*/ 1049616 h 3382518"/>
              <a:gd name="connsiteX38" fmla="*/ 854994 w 3481132"/>
              <a:gd name="connsiteY38" fmla="*/ 1034107 h 3382518"/>
              <a:gd name="connsiteX39" fmla="*/ 689953 w 3481132"/>
              <a:gd name="connsiteY39" fmla="*/ 441384 h 3382518"/>
              <a:gd name="connsiteX40" fmla="*/ 1096476 w 3481132"/>
              <a:gd name="connsiteY40" fmla="*/ 341956 h 3382518"/>
              <a:gd name="connsiteX41" fmla="*/ 1276701 w 3481132"/>
              <a:gd name="connsiteY41" fmla="*/ 1053 h 3382518"/>
              <a:gd name="connsiteX42" fmla="*/ 2008239 w 3481132"/>
              <a:gd name="connsiteY42" fmla="*/ 481761 h 3382518"/>
              <a:gd name="connsiteX43" fmla="*/ 2048811 w 3481132"/>
              <a:gd name="connsiteY43" fmla="*/ 537641 h 3382518"/>
              <a:gd name="connsiteX44" fmla="*/ 2144047 w 3481132"/>
              <a:gd name="connsiteY44" fmla="*/ 463914 h 3382518"/>
              <a:gd name="connsiteX45" fmla="*/ 2707910 w 3481132"/>
              <a:gd name="connsiteY45" fmla="*/ 217707 h 3382518"/>
              <a:gd name="connsiteX46" fmla="*/ 2838437 w 3481132"/>
              <a:gd name="connsiteY46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1939666 w 3481132"/>
              <a:gd name="connsiteY9" fmla="*/ 2018371 h 3382518"/>
              <a:gd name="connsiteX10" fmla="*/ 2091040 w 3481132"/>
              <a:gd name="connsiteY10" fmla="*/ 1675784 h 3382518"/>
              <a:gd name="connsiteX11" fmla="*/ 2151781 w 3481132"/>
              <a:gd name="connsiteY11" fmla="*/ 1613532 h 3382518"/>
              <a:gd name="connsiteX12" fmla="*/ 2106143 w 3481132"/>
              <a:gd name="connsiteY12" fmla="*/ 1587957 h 3382518"/>
              <a:gd name="connsiteX13" fmla="*/ 1876656 w 3481132"/>
              <a:gd name="connsiteY13" fmla="*/ 1327084 h 3382518"/>
              <a:gd name="connsiteX14" fmla="*/ 1869497 w 3481132"/>
              <a:gd name="connsiteY14" fmla="*/ 1311248 h 3382518"/>
              <a:gd name="connsiteX15" fmla="*/ 2838437 w 3481132"/>
              <a:gd name="connsiteY15" fmla="*/ 240948 h 3382518"/>
              <a:gd name="connsiteX16" fmla="*/ 2863142 w 3481132"/>
              <a:gd name="connsiteY16" fmla="*/ 606358 h 3382518"/>
              <a:gd name="connsiteX17" fmla="*/ 3225875 w 3481132"/>
              <a:gd name="connsiteY17" fmla="*/ 737204 h 3382518"/>
              <a:gd name="connsiteX18" fmla="*/ 2912275 w 3481132"/>
              <a:gd name="connsiteY18" fmla="*/ 1458847 h 3382518"/>
              <a:gd name="connsiteX19" fmla="*/ 2874851 w 3481132"/>
              <a:gd name="connsiteY19" fmla="*/ 1502261 h 3382518"/>
              <a:gd name="connsiteX20" fmla="*/ 2898058 w 3481132"/>
              <a:gd name="connsiteY20" fmla="*/ 1513008 h 3382518"/>
              <a:gd name="connsiteX21" fmla="*/ 3449724 w 3481132"/>
              <a:gd name="connsiteY21" fmla="*/ 2071221 h 3382518"/>
              <a:gd name="connsiteX22" fmla="*/ 3127930 w 3481132"/>
              <a:gd name="connsiteY22" fmla="*/ 2338794 h 3382518"/>
              <a:gd name="connsiteX23" fmla="*/ 3115386 w 3481132"/>
              <a:gd name="connsiteY23" fmla="*/ 2724201 h 3382518"/>
              <a:gd name="connsiteX24" fmla="*/ 2332194 w 3481132"/>
              <a:gd name="connsiteY24" fmla="*/ 2648558 h 3382518"/>
              <a:gd name="connsiteX25" fmla="*/ 2206379 w 3481132"/>
              <a:gd name="connsiteY25" fmla="*/ 2588946 h 3382518"/>
              <a:gd name="connsiteX26" fmla="*/ 2191122 w 3481132"/>
              <a:gd name="connsiteY26" fmla="*/ 2727515 h 3382518"/>
              <a:gd name="connsiteX27" fmla="*/ 1976248 w 3481132"/>
              <a:gd name="connsiteY27" fmla="*/ 3304046 h 3382518"/>
              <a:gd name="connsiteX28" fmla="*/ 1588922 w 3481132"/>
              <a:gd name="connsiteY28" fmla="*/ 3145538 h 3382518"/>
              <a:gd name="connsiteX29" fmla="*/ 1242739 w 3481132"/>
              <a:gd name="connsiteY29" fmla="*/ 3315400 h 3382518"/>
              <a:gd name="connsiteX30" fmla="*/ 933493 w 3481132"/>
              <a:gd name="connsiteY30" fmla="*/ 2407888 h 3382518"/>
              <a:gd name="connsiteX31" fmla="*/ 940573 w 3481132"/>
              <a:gd name="connsiteY31" fmla="*/ 2345802 h 3382518"/>
              <a:gd name="connsiteX32" fmla="*/ 873780 w 3481132"/>
              <a:gd name="connsiteY32" fmla="*/ 2359655 h 3382518"/>
              <a:gd name="connsiteX33" fmla="*/ 259067 w 3481132"/>
              <a:gd name="connsiteY33" fmla="*/ 2333456 h 3382518"/>
              <a:gd name="connsiteX34" fmla="*/ 290127 w 3481132"/>
              <a:gd name="connsiteY34" fmla="*/ 1916105 h 3382518"/>
              <a:gd name="connsiteX35" fmla="*/ 21602 w 3481132"/>
              <a:gd name="connsiteY35" fmla="*/ 1639355 h 3382518"/>
              <a:gd name="connsiteX36" fmla="*/ 789135 w 3481132"/>
              <a:gd name="connsiteY36" fmla="*/ 1064809 h 3382518"/>
              <a:gd name="connsiteX37" fmla="*/ 863846 w 3481132"/>
              <a:gd name="connsiteY37" fmla="*/ 1049616 h 3382518"/>
              <a:gd name="connsiteX38" fmla="*/ 854994 w 3481132"/>
              <a:gd name="connsiteY38" fmla="*/ 1034107 h 3382518"/>
              <a:gd name="connsiteX39" fmla="*/ 689953 w 3481132"/>
              <a:gd name="connsiteY39" fmla="*/ 441384 h 3382518"/>
              <a:gd name="connsiteX40" fmla="*/ 1096476 w 3481132"/>
              <a:gd name="connsiteY40" fmla="*/ 341956 h 3382518"/>
              <a:gd name="connsiteX41" fmla="*/ 1276701 w 3481132"/>
              <a:gd name="connsiteY41" fmla="*/ 1053 h 3382518"/>
              <a:gd name="connsiteX42" fmla="*/ 2008239 w 3481132"/>
              <a:gd name="connsiteY42" fmla="*/ 481761 h 3382518"/>
              <a:gd name="connsiteX43" fmla="*/ 2048811 w 3481132"/>
              <a:gd name="connsiteY43" fmla="*/ 537641 h 3382518"/>
              <a:gd name="connsiteX44" fmla="*/ 2144047 w 3481132"/>
              <a:gd name="connsiteY44" fmla="*/ 463914 h 3382518"/>
              <a:gd name="connsiteX45" fmla="*/ 2707910 w 3481132"/>
              <a:gd name="connsiteY45" fmla="*/ 217707 h 3382518"/>
              <a:gd name="connsiteX46" fmla="*/ 2838437 w 3481132"/>
              <a:gd name="connsiteY46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2091040 w 3481132"/>
              <a:gd name="connsiteY9" fmla="*/ 1675784 h 3382518"/>
              <a:gd name="connsiteX10" fmla="*/ 2151781 w 3481132"/>
              <a:gd name="connsiteY10" fmla="*/ 1613532 h 3382518"/>
              <a:gd name="connsiteX11" fmla="*/ 2106143 w 3481132"/>
              <a:gd name="connsiteY11" fmla="*/ 1587957 h 3382518"/>
              <a:gd name="connsiteX12" fmla="*/ 1876656 w 3481132"/>
              <a:gd name="connsiteY12" fmla="*/ 1327084 h 3382518"/>
              <a:gd name="connsiteX13" fmla="*/ 1869497 w 3481132"/>
              <a:gd name="connsiteY13" fmla="*/ 1311248 h 3382518"/>
              <a:gd name="connsiteX14" fmla="*/ 2838437 w 3481132"/>
              <a:gd name="connsiteY14" fmla="*/ 240948 h 3382518"/>
              <a:gd name="connsiteX15" fmla="*/ 2863142 w 3481132"/>
              <a:gd name="connsiteY15" fmla="*/ 606358 h 3382518"/>
              <a:gd name="connsiteX16" fmla="*/ 3225875 w 3481132"/>
              <a:gd name="connsiteY16" fmla="*/ 737204 h 3382518"/>
              <a:gd name="connsiteX17" fmla="*/ 2912275 w 3481132"/>
              <a:gd name="connsiteY17" fmla="*/ 1458847 h 3382518"/>
              <a:gd name="connsiteX18" fmla="*/ 2874851 w 3481132"/>
              <a:gd name="connsiteY18" fmla="*/ 1502261 h 3382518"/>
              <a:gd name="connsiteX19" fmla="*/ 2898058 w 3481132"/>
              <a:gd name="connsiteY19" fmla="*/ 1513008 h 3382518"/>
              <a:gd name="connsiteX20" fmla="*/ 3449724 w 3481132"/>
              <a:gd name="connsiteY20" fmla="*/ 2071221 h 3382518"/>
              <a:gd name="connsiteX21" fmla="*/ 3127930 w 3481132"/>
              <a:gd name="connsiteY21" fmla="*/ 2338794 h 3382518"/>
              <a:gd name="connsiteX22" fmla="*/ 3115386 w 3481132"/>
              <a:gd name="connsiteY22" fmla="*/ 2724201 h 3382518"/>
              <a:gd name="connsiteX23" fmla="*/ 2332194 w 3481132"/>
              <a:gd name="connsiteY23" fmla="*/ 2648558 h 3382518"/>
              <a:gd name="connsiteX24" fmla="*/ 2206379 w 3481132"/>
              <a:gd name="connsiteY24" fmla="*/ 2588946 h 3382518"/>
              <a:gd name="connsiteX25" fmla="*/ 2191122 w 3481132"/>
              <a:gd name="connsiteY25" fmla="*/ 2727515 h 3382518"/>
              <a:gd name="connsiteX26" fmla="*/ 1976248 w 3481132"/>
              <a:gd name="connsiteY26" fmla="*/ 3304046 h 3382518"/>
              <a:gd name="connsiteX27" fmla="*/ 1588922 w 3481132"/>
              <a:gd name="connsiteY27" fmla="*/ 3145538 h 3382518"/>
              <a:gd name="connsiteX28" fmla="*/ 1242739 w 3481132"/>
              <a:gd name="connsiteY28" fmla="*/ 3315400 h 3382518"/>
              <a:gd name="connsiteX29" fmla="*/ 933493 w 3481132"/>
              <a:gd name="connsiteY29" fmla="*/ 2407888 h 3382518"/>
              <a:gd name="connsiteX30" fmla="*/ 940573 w 3481132"/>
              <a:gd name="connsiteY30" fmla="*/ 2345802 h 3382518"/>
              <a:gd name="connsiteX31" fmla="*/ 873780 w 3481132"/>
              <a:gd name="connsiteY31" fmla="*/ 2359655 h 3382518"/>
              <a:gd name="connsiteX32" fmla="*/ 259067 w 3481132"/>
              <a:gd name="connsiteY32" fmla="*/ 2333456 h 3382518"/>
              <a:gd name="connsiteX33" fmla="*/ 290127 w 3481132"/>
              <a:gd name="connsiteY33" fmla="*/ 1916105 h 3382518"/>
              <a:gd name="connsiteX34" fmla="*/ 21602 w 3481132"/>
              <a:gd name="connsiteY34" fmla="*/ 1639355 h 3382518"/>
              <a:gd name="connsiteX35" fmla="*/ 789135 w 3481132"/>
              <a:gd name="connsiteY35" fmla="*/ 1064809 h 3382518"/>
              <a:gd name="connsiteX36" fmla="*/ 863846 w 3481132"/>
              <a:gd name="connsiteY36" fmla="*/ 1049616 h 3382518"/>
              <a:gd name="connsiteX37" fmla="*/ 854994 w 3481132"/>
              <a:gd name="connsiteY37" fmla="*/ 1034107 h 3382518"/>
              <a:gd name="connsiteX38" fmla="*/ 689953 w 3481132"/>
              <a:gd name="connsiteY38" fmla="*/ 441384 h 3382518"/>
              <a:gd name="connsiteX39" fmla="*/ 1096476 w 3481132"/>
              <a:gd name="connsiteY39" fmla="*/ 341956 h 3382518"/>
              <a:gd name="connsiteX40" fmla="*/ 1276701 w 3481132"/>
              <a:gd name="connsiteY40" fmla="*/ 1053 h 3382518"/>
              <a:gd name="connsiteX41" fmla="*/ 2008239 w 3481132"/>
              <a:gd name="connsiteY41" fmla="*/ 481761 h 3382518"/>
              <a:gd name="connsiteX42" fmla="*/ 2048811 w 3481132"/>
              <a:gd name="connsiteY42" fmla="*/ 537641 h 3382518"/>
              <a:gd name="connsiteX43" fmla="*/ 2144047 w 3481132"/>
              <a:gd name="connsiteY43" fmla="*/ 463914 h 3382518"/>
              <a:gd name="connsiteX44" fmla="*/ 2707910 w 3481132"/>
              <a:gd name="connsiteY44" fmla="*/ 217707 h 3382518"/>
              <a:gd name="connsiteX45" fmla="*/ 2838437 w 3481132"/>
              <a:gd name="connsiteY45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2091040 w 3481132"/>
              <a:gd name="connsiteY8" fmla="*/ 1675784 h 3382518"/>
              <a:gd name="connsiteX9" fmla="*/ 2151781 w 3481132"/>
              <a:gd name="connsiteY9" fmla="*/ 1613532 h 3382518"/>
              <a:gd name="connsiteX10" fmla="*/ 2106143 w 3481132"/>
              <a:gd name="connsiteY10" fmla="*/ 1587957 h 3382518"/>
              <a:gd name="connsiteX11" fmla="*/ 1876656 w 3481132"/>
              <a:gd name="connsiteY11" fmla="*/ 1327084 h 3382518"/>
              <a:gd name="connsiteX12" fmla="*/ 1869497 w 3481132"/>
              <a:gd name="connsiteY12" fmla="*/ 1311248 h 3382518"/>
              <a:gd name="connsiteX13" fmla="*/ 2838437 w 3481132"/>
              <a:gd name="connsiteY13" fmla="*/ 240948 h 3382518"/>
              <a:gd name="connsiteX14" fmla="*/ 2863142 w 3481132"/>
              <a:gd name="connsiteY14" fmla="*/ 606358 h 3382518"/>
              <a:gd name="connsiteX15" fmla="*/ 3225875 w 3481132"/>
              <a:gd name="connsiteY15" fmla="*/ 737204 h 3382518"/>
              <a:gd name="connsiteX16" fmla="*/ 2912275 w 3481132"/>
              <a:gd name="connsiteY16" fmla="*/ 1458847 h 3382518"/>
              <a:gd name="connsiteX17" fmla="*/ 2874851 w 3481132"/>
              <a:gd name="connsiteY17" fmla="*/ 1502261 h 3382518"/>
              <a:gd name="connsiteX18" fmla="*/ 2898058 w 3481132"/>
              <a:gd name="connsiteY18" fmla="*/ 1513008 h 3382518"/>
              <a:gd name="connsiteX19" fmla="*/ 3449724 w 3481132"/>
              <a:gd name="connsiteY19" fmla="*/ 2071221 h 3382518"/>
              <a:gd name="connsiteX20" fmla="*/ 3127930 w 3481132"/>
              <a:gd name="connsiteY20" fmla="*/ 2338794 h 3382518"/>
              <a:gd name="connsiteX21" fmla="*/ 3115386 w 3481132"/>
              <a:gd name="connsiteY21" fmla="*/ 2724201 h 3382518"/>
              <a:gd name="connsiteX22" fmla="*/ 2332194 w 3481132"/>
              <a:gd name="connsiteY22" fmla="*/ 2648558 h 3382518"/>
              <a:gd name="connsiteX23" fmla="*/ 2206379 w 3481132"/>
              <a:gd name="connsiteY23" fmla="*/ 2588946 h 3382518"/>
              <a:gd name="connsiteX24" fmla="*/ 2191122 w 3481132"/>
              <a:gd name="connsiteY24" fmla="*/ 2727515 h 3382518"/>
              <a:gd name="connsiteX25" fmla="*/ 1976248 w 3481132"/>
              <a:gd name="connsiteY25" fmla="*/ 3304046 h 3382518"/>
              <a:gd name="connsiteX26" fmla="*/ 1588922 w 3481132"/>
              <a:gd name="connsiteY26" fmla="*/ 3145538 h 3382518"/>
              <a:gd name="connsiteX27" fmla="*/ 1242739 w 3481132"/>
              <a:gd name="connsiteY27" fmla="*/ 3315400 h 3382518"/>
              <a:gd name="connsiteX28" fmla="*/ 933493 w 3481132"/>
              <a:gd name="connsiteY28" fmla="*/ 2407888 h 3382518"/>
              <a:gd name="connsiteX29" fmla="*/ 940573 w 3481132"/>
              <a:gd name="connsiteY29" fmla="*/ 2345802 h 3382518"/>
              <a:gd name="connsiteX30" fmla="*/ 873780 w 3481132"/>
              <a:gd name="connsiteY30" fmla="*/ 2359655 h 3382518"/>
              <a:gd name="connsiteX31" fmla="*/ 259067 w 3481132"/>
              <a:gd name="connsiteY31" fmla="*/ 2333456 h 3382518"/>
              <a:gd name="connsiteX32" fmla="*/ 290127 w 3481132"/>
              <a:gd name="connsiteY32" fmla="*/ 1916105 h 3382518"/>
              <a:gd name="connsiteX33" fmla="*/ 21602 w 3481132"/>
              <a:gd name="connsiteY33" fmla="*/ 1639355 h 3382518"/>
              <a:gd name="connsiteX34" fmla="*/ 789135 w 3481132"/>
              <a:gd name="connsiteY34" fmla="*/ 1064809 h 3382518"/>
              <a:gd name="connsiteX35" fmla="*/ 863846 w 3481132"/>
              <a:gd name="connsiteY35" fmla="*/ 1049616 h 3382518"/>
              <a:gd name="connsiteX36" fmla="*/ 854994 w 3481132"/>
              <a:gd name="connsiteY36" fmla="*/ 1034107 h 3382518"/>
              <a:gd name="connsiteX37" fmla="*/ 689953 w 3481132"/>
              <a:gd name="connsiteY37" fmla="*/ 441384 h 3382518"/>
              <a:gd name="connsiteX38" fmla="*/ 1096476 w 3481132"/>
              <a:gd name="connsiteY38" fmla="*/ 341956 h 3382518"/>
              <a:gd name="connsiteX39" fmla="*/ 1276701 w 3481132"/>
              <a:gd name="connsiteY39" fmla="*/ 1053 h 3382518"/>
              <a:gd name="connsiteX40" fmla="*/ 2008239 w 3481132"/>
              <a:gd name="connsiteY40" fmla="*/ 481761 h 3382518"/>
              <a:gd name="connsiteX41" fmla="*/ 2048811 w 3481132"/>
              <a:gd name="connsiteY41" fmla="*/ 537641 h 3382518"/>
              <a:gd name="connsiteX42" fmla="*/ 2144047 w 3481132"/>
              <a:gd name="connsiteY42" fmla="*/ 463914 h 3382518"/>
              <a:gd name="connsiteX43" fmla="*/ 2707910 w 3481132"/>
              <a:gd name="connsiteY43" fmla="*/ 217707 h 3382518"/>
              <a:gd name="connsiteX44" fmla="*/ 2838437 w 3481132"/>
              <a:gd name="connsiteY44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2091040 w 3481132"/>
              <a:gd name="connsiteY7" fmla="*/ 1675784 h 3382518"/>
              <a:gd name="connsiteX8" fmla="*/ 2151781 w 3481132"/>
              <a:gd name="connsiteY8" fmla="*/ 1613532 h 3382518"/>
              <a:gd name="connsiteX9" fmla="*/ 2106143 w 3481132"/>
              <a:gd name="connsiteY9" fmla="*/ 1587957 h 3382518"/>
              <a:gd name="connsiteX10" fmla="*/ 1876656 w 3481132"/>
              <a:gd name="connsiteY10" fmla="*/ 1327084 h 3382518"/>
              <a:gd name="connsiteX11" fmla="*/ 1869497 w 3481132"/>
              <a:gd name="connsiteY11" fmla="*/ 1311248 h 3382518"/>
              <a:gd name="connsiteX12" fmla="*/ 2838437 w 3481132"/>
              <a:gd name="connsiteY12" fmla="*/ 240948 h 3382518"/>
              <a:gd name="connsiteX13" fmla="*/ 2863142 w 3481132"/>
              <a:gd name="connsiteY13" fmla="*/ 606358 h 3382518"/>
              <a:gd name="connsiteX14" fmla="*/ 3225875 w 3481132"/>
              <a:gd name="connsiteY14" fmla="*/ 737204 h 3382518"/>
              <a:gd name="connsiteX15" fmla="*/ 2912275 w 3481132"/>
              <a:gd name="connsiteY15" fmla="*/ 1458847 h 3382518"/>
              <a:gd name="connsiteX16" fmla="*/ 2874851 w 3481132"/>
              <a:gd name="connsiteY16" fmla="*/ 1502261 h 3382518"/>
              <a:gd name="connsiteX17" fmla="*/ 2898058 w 3481132"/>
              <a:gd name="connsiteY17" fmla="*/ 1513008 h 3382518"/>
              <a:gd name="connsiteX18" fmla="*/ 3449724 w 3481132"/>
              <a:gd name="connsiteY18" fmla="*/ 2071221 h 3382518"/>
              <a:gd name="connsiteX19" fmla="*/ 3127930 w 3481132"/>
              <a:gd name="connsiteY19" fmla="*/ 2338794 h 3382518"/>
              <a:gd name="connsiteX20" fmla="*/ 3115386 w 3481132"/>
              <a:gd name="connsiteY20" fmla="*/ 2724201 h 3382518"/>
              <a:gd name="connsiteX21" fmla="*/ 2332194 w 3481132"/>
              <a:gd name="connsiteY21" fmla="*/ 2648558 h 3382518"/>
              <a:gd name="connsiteX22" fmla="*/ 2206379 w 3481132"/>
              <a:gd name="connsiteY22" fmla="*/ 2588946 h 3382518"/>
              <a:gd name="connsiteX23" fmla="*/ 2191122 w 3481132"/>
              <a:gd name="connsiteY23" fmla="*/ 2727515 h 3382518"/>
              <a:gd name="connsiteX24" fmla="*/ 1976248 w 3481132"/>
              <a:gd name="connsiteY24" fmla="*/ 3304046 h 3382518"/>
              <a:gd name="connsiteX25" fmla="*/ 1588922 w 3481132"/>
              <a:gd name="connsiteY25" fmla="*/ 3145538 h 3382518"/>
              <a:gd name="connsiteX26" fmla="*/ 1242739 w 3481132"/>
              <a:gd name="connsiteY26" fmla="*/ 3315400 h 3382518"/>
              <a:gd name="connsiteX27" fmla="*/ 933493 w 3481132"/>
              <a:gd name="connsiteY27" fmla="*/ 2407888 h 3382518"/>
              <a:gd name="connsiteX28" fmla="*/ 940573 w 3481132"/>
              <a:gd name="connsiteY28" fmla="*/ 2345802 h 3382518"/>
              <a:gd name="connsiteX29" fmla="*/ 873780 w 3481132"/>
              <a:gd name="connsiteY29" fmla="*/ 2359655 h 3382518"/>
              <a:gd name="connsiteX30" fmla="*/ 259067 w 3481132"/>
              <a:gd name="connsiteY30" fmla="*/ 2333456 h 3382518"/>
              <a:gd name="connsiteX31" fmla="*/ 290127 w 3481132"/>
              <a:gd name="connsiteY31" fmla="*/ 1916105 h 3382518"/>
              <a:gd name="connsiteX32" fmla="*/ 21602 w 3481132"/>
              <a:gd name="connsiteY32" fmla="*/ 1639355 h 3382518"/>
              <a:gd name="connsiteX33" fmla="*/ 789135 w 3481132"/>
              <a:gd name="connsiteY33" fmla="*/ 1064809 h 3382518"/>
              <a:gd name="connsiteX34" fmla="*/ 863846 w 3481132"/>
              <a:gd name="connsiteY34" fmla="*/ 1049616 h 3382518"/>
              <a:gd name="connsiteX35" fmla="*/ 854994 w 3481132"/>
              <a:gd name="connsiteY35" fmla="*/ 1034107 h 3382518"/>
              <a:gd name="connsiteX36" fmla="*/ 689953 w 3481132"/>
              <a:gd name="connsiteY36" fmla="*/ 441384 h 3382518"/>
              <a:gd name="connsiteX37" fmla="*/ 1096476 w 3481132"/>
              <a:gd name="connsiteY37" fmla="*/ 341956 h 3382518"/>
              <a:gd name="connsiteX38" fmla="*/ 1276701 w 3481132"/>
              <a:gd name="connsiteY38" fmla="*/ 1053 h 3382518"/>
              <a:gd name="connsiteX39" fmla="*/ 2008239 w 3481132"/>
              <a:gd name="connsiteY39" fmla="*/ 481761 h 3382518"/>
              <a:gd name="connsiteX40" fmla="*/ 2048811 w 3481132"/>
              <a:gd name="connsiteY40" fmla="*/ 537641 h 3382518"/>
              <a:gd name="connsiteX41" fmla="*/ 2144047 w 3481132"/>
              <a:gd name="connsiteY41" fmla="*/ 463914 h 3382518"/>
              <a:gd name="connsiteX42" fmla="*/ 2707910 w 3481132"/>
              <a:gd name="connsiteY42" fmla="*/ 217707 h 3382518"/>
              <a:gd name="connsiteX43" fmla="*/ 2838437 w 3481132"/>
              <a:gd name="connsiteY43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2091040 w 3481132"/>
              <a:gd name="connsiteY6" fmla="*/ 1675784 h 3382518"/>
              <a:gd name="connsiteX7" fmla="*/ 2151781 w 3481132"/>
              <a:gd name="connsiteY7" fmla="*/ 1613532 h 3382518"/>
              <a:gd name="connsiteX8" fmla="*/ 2106143 w 3481132"/>
              <a:gd name="connsiteY8" fmla="*/ 1587957 h 3382518"/>
              <a:gd name="connsiteX9" fmla="*/ 1876656 w 3481132"/>
              <a:gd name="connsiteY9" fmla="*/ 1327084 h 3382518"/>
              <a:gd name="connsiteX10" fmla="*/ 1869497 w 3481132"/>
              <a:gd name="connsiteY10" fmla="*/ 1311248 h 3382518"/>
              <a:gd name="connsiteX11" fmla="*/ 2838437 w 3481132"/>
              <a:gd name="connsiteY11" fmla="*/ 240948 h 3382518"/>
              <a:gd name="connsiteX12" fmla="*/ 2863142 w 3481132"/>
              <a:gd name="connsiteY12" fmla="*/ 606358 h 3382518"/>
              <a:gd name="connsiteX13" fmla="*/ 3225875 w 3481132"/>
              <a:gd name="connsiteY13" fmla="*/ 737204 h 3382518"/>
              <a:gd name="connsiteX14" fmla="*/ 2912275 w 3481132"/>
              <a:gd name="connsiteY14" fmla="*/ 1458847 h 3382518"/>
              <a:gd name="connsiteX15" fmla="*/ 2874851 w 3481132"/>
              <a:gd name="connsiteY15" fmla="*/ 1502261 h 3382518"/>
              <a:gd name="connsiteX16" fmla="*/ 2898058 w 3481132"/>
              <a:gd name="connsiteY16" fmla="*/ 1513008 h 3382518"/>
              <a:gd name="connsiteX17" fmla="*/ 3449724 w 3481132"/>
              <a:gd name="connsiteY17" fmla="*/ 2071221 h 3382518"/>
              <a:gd name="connsiteX18" fmla="*/ 3127930 w 3481132"/>
              <a:gd name="connsiteY18" fmla="*/ 2338794 h 3382518"/>
              <a:gd name="connsiteX19" fmla="*/ 3115386 w 3481132"/>
              <a:gd name="connsiteY19" fmla="*/ 2724201 h 3382518"/>
              <a:gd name="connsiteX20" fmla="*/ 2332194 w 3481132"/>
              <a:gd name="connsiteY20" fmla="*/ 2648558 h 3382518"/>
              <a:gd name="connsiteX21" fmla="*/ 2206379 w 3481132"/>
              <a:gd name="connsiteY21" fmla="*/ 2588946 h 3382518"/>
              <a:gd name="connsiteX22" fmla="*/ 2191122 w 3481132"/>
              <a:gd name="connsiteY22" fmla="*/ 2727515 h 3382518"/>
              <a:gd name="connsiteX23" fmla="*/ 1976248 w 3481132"/>
              <a:gd name="connsiteY23" fmla="*/ 3304046 h 3382518"/>
              <a:gd name="connsiteX24" fmla="*/ 1588922 w 3481132"/>
              <a:gd name="connsiteY24" fmla="*/ 3145538 h 3382518"/>
              <a:gd name="connsiteX25" fmla="*/ 1242739 w 3481132"/>
              <a:gd name="connsiteY25" fmla="*/ 3315400 h 3382518"/>
              <a:gd name="connsiteX26" fmla="*/ 933493 w 3481132"/>
              <a:gd name="connsiteY26" fmla="*/ 2407888 h 3382518"/>
              <a:gd name="connsiteX27" fmla="*/ 940573 w 3481132"/>
              <a:gd name="connsiteY27" fmla="*/ 2345802 h 3382518"/>
              <a:gd name="connsiteX28" fmla="*/ 873780 w 3481132"/>
              <a:gd name="connsiteY28" fmla="*/ 2359655 h 3382518"/>
              <a:gd name="connsiteX29" fmla="*/ 259067 w 3481132"/>
              <a:gd name="connsiteY29" fmla="*/ 2333456 h 3382518"/>
              <a:gd name="connsiteX30" fmla="*/ 290127 w 3481132"/>
              <a:gd name="connsiteY30" fmla="*/ 1916105 h 3382518"/>
              <a:gd name="connsiteX31" fmla="*/ 21602 w 3481132"/>
              <a:gd name="connsiteY31" fmla="*/ 1639355 h 3382518"/>
              <a:gd name="connsiteX32" fmla="*/ 789135 w 3481132"/>
              <a:gd name="connsiteY32" fmla="*/ 1064809 h 3382518"/>
              <a:gd name="connsiteX33" fmla="*/ 863846 w 3481132"/>
              <a:gd name="connsiteY33" fmla="*/ 1049616 h 3382518"/>
              <a:gd name="connsiteX34" fmla="*/ 854994 w 3481132"/>
              <a:gd name="connsiteY34" fmla="*/ 1034107 h 3382518"/>
              <a:gd name="connsiteX35" fmla="*/ 689953 w 3481132"/>
              <a:gd name="connsiteY35" fmla="*/ 441384 h 3382518"/>
              <a:gd name="connsiteX36" fmla="*/ 1096476 w 3481132"/>
              <a:gd name="connsiteY36" fmla="*/ 341956 h 3382518"/>
              <a:gd name="connsiteX37" fmla="*/ 1276701 w 3481132"/>
              <a:gd name="connsiteY37" fmla="*/ 1053 h 3382518"/>
              <a:gd name="connsiteX38" fmla="*/ 2008239 w 3481132"/>
              <a:gd name="connsiteY38" fmla="*/ 481761 h 3382518"/>
              <a:gd name="connsiteX39" fmla="*/ 2048811 w 3481132"/>
              <a:gd name="connsiteY39" fmla="*/ 537641 h 3382518"/>
              <a:gd name="connsiteX40" fmla="*/ 2144047 w 3481132"/>
              <a:gd name="connsiteY40" fmla="*/ 463914 h 3382518"/>
              <a:gd name="connsiteX41" fmla="*/ 2707910 w 3481132"/>
              <a:gd name="connsiteY41" fmla="*/ 217707 h 3382518"/>
              <a:gd name="connsiteX42" fmla="*/ 2838437 w 3481132"/>
              <a:gd name="connsiteY42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2091040 w 3481132"/>
              <a:gd name="connsiteY5" fmla="*/ 1675784 h 3382518"/>
              <a:gd name="connsiteX6" fmla="*/ 2151781 w 3481132"/>
              <a:gd name="connsiteY6" fmla="*/ 1613532 h 3382518"/>
              <a:gd name="connsiteX7" fmla="*/ 2106143 w 3481132"/>
              <a:gd name="connsiteY7" fmla="*/ 1587957 h 3382518"/>
              <a:gd name="connsiteX8" fmla="*/ 1876656 w 3481132"/>
              <a:gd name="connsiteY8" fmla="*/ 1327084 h 3382518"/>
              <a:gd name="connsiteX9" fmla="*/ 1869497 w 3481132"/>
              <a:gd name="connsiteY9" fmla="*/ 1311248 h 3382518"/>
              <a:gd name="connsiteX10" fmla="*/ 2838437 w 3481132"/>
              <a:gd name="connsiteY10" fmla="*/ 240948 h 3382518"/>
              <a:gd name="connsiteX11" fmla="*/ 2863142 w 3481132"/>
              <a:gd name="connsiteY11" fmla="*/ 606358 h 3382518"/>
              <a:gd name="connsiteX12" fmla="*/ 3225875 w 3481132"/>
              <a:gd name="connsiteY12" fmla="*/ 737204 h 3382518"/>
              <a:gd name="connsiteX13" fmla="*/ 2912275 w 3481132"/>
              <a:gd name="connsiteY13" fmla="*/ 1458847 h 3382518"/>
              <a:gd name="connsiteX14" fmla="*/ 2874851 w 3481132"/>
              <a:gd name="connsiteY14" fmla="*/ 1502261 h 3382518"/>
              <a:gd name="connsiteX15" fmla="*/ 2898058 w 3481132"/>
              <a:gd name="connsiteY15" fmla="*/ 1513008 h 3382518"/>
              <a:gd name="connsiteX16" fmla="*/ 3449724 w 3481132"/>
              <a:gd name="connsiteY16" fmla="*/ 2071221 h 3382518"/>
              <a:gd name="connsiteX17" fmla="*/ 3127930 w 3481132"/>
              <a:gd name="connsiteY17" fmla="*/ 2338794 h 3382518"/>
              <a:gd name="connsiteX18" fmla="*/ 3115386 w 3481132"/>
              <a:gd name="connsiteY18" fmla="*/ 2724201 h 3382518"/>
              <a:gd name="connsiteX19" fmla="*/ 2332194 w 3481132"/>
              <a:gd name="connsiteY19" fmla="*/ 2648558 h 3382518"/>
              <a:gd name="connsiteX20" fmla="*/ 2206379 w 3481132"/>
              <a:gd name="connsiteY20" fmla="*/ 2588946 h 3382518"/>
              <a:gd name="connsiteX21" fmla="*/ 2191122 w 3481132"/>
              <a:gd name="connsiteY21" fmla="*/ 2727515 h 3382518"/>
              <a:gd name="connsiteX22" fmla="*/ 1976248 w 3481132"/>
              <a:gd name="connsiteY22" fmla="*/ 3304046 h 3382518"/>
              <a:gd name="connsiteX23" fmla="*/ 1588922 w 3481132"/>
              <a:gd name="connsiteY23" fmla="*/ 3145538 h 3382518"/>
              <a:gd name="connsiteX24" fmla="*/ 1242739 w 3481132"/>
              <a:gd name="connsiteY24" fmla="*/ 3315400 h 3382518"/>
              <a:gd name="connsiteX25" fmla="*/ 933493 w 3481132"/>
              <a:gd name="connsiteY25" fmla="*/ 2407888 h 3382518"/>
              <a:gd name="connsiteX26" fmla="*/ 940573 w 3481132"/>
              <a:gd name="connsiteY26" fmla="*/ 2345802 h 3382518"/>
              <a:gd name="connsiteX27" fmla="*/ 873780 w 3481132"/>
              <a:gd name="connsiteY27" fmla="*/ 2359655 h 3382518"/>
              <a:gd name="connsiteX28" fmla="*/ 259067 w 3481132"/>
              <a:gd name="connsiteY28" fmla="*/ 2333456 h 3382518"/>
              <a:gd name="connsiteX29" fmla="*/ 290127 w 3481132"/>
              <a:gd name="connsiteY29" fmla="*/ 1916105 h 3382518"/>
              <a:gd name="connsiteX30" fmla="*/ 21602 w 3481132"/>
              <a:gd name="connsiteY30" fmla="*/ 1639355 h 3382518"/>
              <a:gd name="connsiteX31" fmla="*/ 789135 w 3481132"/>
              <a:gd name="connsiteY31" fmla="*/ 1064809 h 3382518"/>
              <a:gd name="connsiteX32" fmla="*/ 863846 w 3481132"/>
              <a:gd name="connsiteY32" fmla="*/ 1049616 h 3382518"/>
              <a:gd name="connsiteX33" fmla="*/ 854994 w 3481132"/>
              <a:gd name="connsiteY33" fmla="*/ 1034107 h 3382518"/>
              <a:gd name="connsiteX34" fmla="*/ 689953 w 3481132"/>
              <a:gd name="connsiteY34" fmla="*/ 441384 h 3382518"/>
              <a:gd name="connsiteX35" fmla="*/ 1096476 w 3481132"/>
              <a:gd name="connsiteY35" fmla="*/ 341956 h 3382518"/>
              <a:gd name="connsiteX36" fmla="*/ 1276701 w 3481132"/>
              <a:gd name="connsiteY36" fmla="*/ 1053 h 3382518"/>
              <a:gd name="connsiteX37" fmla="*/ 2008239 w 3481132"/>
              <a:gd name="connsiteY37" fmla="*/ 481761 h 3382518"/>
              <a:gd name="connsiteX38" fmla="*/ 2048811 w 3481132"/>
              <a:gd name="connsiteY38" fmla="*/ 537641 h 3382518"/>
              <a:gd name="connsiteX39" fmla="*/ 2144047 w 3481132"/>
              <a:gd name="connsiteY39" fmla="*/ 463914 h 3382518"/>
              <a:gd name="connsiteX40" fmla="*/ 2707910 w 3481132"/>
              <a:gd name="connsiteY40" fmla="*/ 217707 h 3382518"/>
              <a:gd name="connsiteX41" fmla="*/ 2838437 w 3481132"/>
              <a:gd name="connsiteY41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2091040 w 3481132"/>
              <a:gd name="connsiteY4" fmla="*/ 1675784 h 3382518"/>
              <a:gd name="connsiteX5" fmla="*/ 2151781 w 3481132"/>
              <a:gd name="connsiteY5" fmla="*/ 1613532 h 3382518"/>
              <a:gd name="connsiteX6" fmla="*/ 2106143 w 3481132"/>
              <a:gd name="connsiteY6" fmla="*/ 1587957 h 3382518"/>
              <a:gd name="connsiteX7" fmla="*/ 1876656 w 3481132"/>
              <a:gd name="connsiteY7" fmla="*/ 1327084 h 3382518"/>
              <a:gd name="connsiteX8" fmla="*/ 1869497 w 3481132"/>
              <a:gd name="connsiteY8" fmla="*/ 1311248 h 3382518"/>
              <a:gd name="connsiteX9" fmla="*/ 2838437 w 3481132"/>
              <a:gd name="connsiteY9" fmla="*/ 240948 h 3382518"/>
              <a:gd name="connsiteX10" fmla="*/ 2863142 w 3481132"/>
              <a:gd name="connsiteY10" fmla="*/ 606358 h 3382518"/>
              <a:gd name="connsiteX11" fmla="*/ 3225875 w 3481132"/>
              <a:gd name="connsiteY11" fmla="*/ 737204 h 3382518"/>
              <a:gd name="connsiteX12" fmla="*/ 2912275 w 3481132"/>
              <a:gd name="connsiteY12" fmla="*/ 1458847 h 3382518"/>
              <a:gd name="connsiteX13" fmla="*/ 2874851 w 3481132"/>
              <a:gd name="connsiteY13" fmla="*/ 1502261 h 3382518"/>
              <a:gd name="connsiteX14" fmla="*/ 2898058 w 3481132"/>
              <a:gd name="connsiteY14" fmla="*/ 1513008 h 3382518"/>
              <a:gd name="connsiteX15" fmla="*/ 3449724 w 3481132"/>
              <a:gd name="connsiteY15" fmla="*/ 2071221 h 3382518"/>
              <a:gd name="connsiteX16" fmla="*/ 3127930 w 3481132"/>
              <a:gd name="connsiteY16" fmla="*/ 2338794 h 3382518"/>
              <a:gd name="connsiteX17" fmla="*/ 3115386 w 3481132"/>
              <a:gd name="connsiteY17" fmla="*/ 2724201 h 3382518"/>
              <a:gd name="connsiteX18" fmla="*/ 2332194 w 3481132"/>
              <a:gd name="connsiteY18" fmla="*/ 2648558 h 3382518"/>
              <a:gd name="connsiteX19" fmla="*/ 2206379 w 3481132"/>
              <a:gd name="connsiteY19" fmla="*/ 2588946 h 3382518"/>
              <a:gd name="connsiteX20" fmla="*/ 2191122 w 3481132"/>
              <a:gd name="connsiteY20" fmla="*/ 2727515 h 3382518"/>
              <a:gd name="connsiteX21" fmla="*/ 1976248 w 3481132"/>
              <a:gd name="connsiteY21" fmla="*/ 3304046 h 3382518"/>
              <a:gd name="connsiteX22" fmla="*/ 1588922 w 3481132"/>
              <a:gd name="connsiteY22" fmla="*/ 3145538 h 3382518"/>
              <a:gd name="connsiteX23" fmla="*/ 1242739 w 3481132"/>
              <a:gd name="connsiteY23" fmla="*/ 3315400 h 3382518"/>
              <a:gd name="connsiteX24" fmla="*/ 933493 w 3481132"/>
              <a:gd name="connsiteY24" fmla="*/ 2407888 h 3382518"/>
              <a:gd name="connsiteX25" fmla="*/ 940573 w 3481132"/>
              <a:gd name="connsiteY25" fmla="*/ 2345802 h 3382518"/>
              <a:gd name="connsiteX26" fmla="*/ 873780 w 3481132"/>
              <a:gd name="connsiteY26" fmla="*/ 2359655 h 3382518"/>
              <a:gd name="connsiteX27" fmla="*/ 259067 w 3481132"/>
              <a:gd name="connsiteY27" fmla="*/ 2333456 h 3382518"/>
              <a:gd name="connsiteX28" fmla="*/ 290127 w 3481132"/>
              <a:gd name="connsiteY28" fmla="*/ 1916105 h 3382518"/>
              <a:gd name="connsiteX29" fmla="*/ 21602 w 3481132"/>
              <a:gd name="connsiteY29" fmla="*/ 1639355 h 3382518"/>
              <a:gd name="connsiteX30" fmla="*/ 789135 w 3481132"/>
              <a:gd name="connsiteY30" fmla="*/ 1064809 h 3382518"/>
              <a:gd name="connsiteX31" fmla="*/ 863846 w 3481132"/>
              <a:gd name="connsiteY31" fmla="*/ 1049616 h 3382518"/>
              <a:gd name="connsiteX32" fmla="*/ 854994 w 3481132"/>
              <a:gd name="connsiteY32" fmla="*/ 1034107 h 3382518"/>
              <a:gd name="connsiteX33" fmla="*/ 689953 w 3481132"/>
              <a:gd name="connsiteY33" fmla="*/ 441384 h 3382518"/>
              <a:gd name="connsiteX34" fmla="*/ 1096476 w 3481132"/>
              <a:gd name="connsiteY34" fmla="*/ 341956 h 3382518"/>
              <a:gd name="connsiteX35" fmla="*/ 1276701 w 3481132"/>
              <a:gd name="connsiteY35" fmla="*/ 1053 h 3382518"/>
              <a:gd name="connsiteX36" fmla="*/ 2008239 w 3481132"/>
              <a:gd name="connsiteY36" fmla="*/ 481761 h 3382518"/>
              <a:gd name="connsiteX37" fmla="*/ 2048811 w 3481132"/>
              <a:gd name="connsiteY37" fmla="*/ 537641 h 3382518"/>
              <a:gd name="connsiteX38" fmla="*/ 2144047 w 3481132"/>
              <a:gd name="connsiteY38" fmla="*/ 463914 h 3382518"/>
              <a:gd name="connsiteX39" fmla="*/ 2707910 w 3481132"/>
              <a:gd name="connsiteY39" fmla="*/ 217707 h 3382518"/>
              <a:gd name="connsiteX40" fmla="*/ 2838437 w 3481132"/>
              <a:gd name="connsiteY40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091040 w 3481132"/>
              <a:gd name="connsiteY3" fmla="*/ 1675784 h 3382518"/>
              <a:gd name="connsiteX4" fmla="*/ 2151781 w 3481132"/>
              <a:gd name="connsiteY4" fmla="*/ 1613532 h 3382518"/>
              <a:gd name="connsiteX5" fmla="*/ 2106143 w 3481132"/>
              <a:gd name="connsiteY5" fmla="*/ 1587957 h 3382518"/>
              <a:gd name="connsiteX6" fmla="*/ 1876656 w 3481132"/>
              <a:gd name="connsiteY6" fmla="*/ 1327084 h 3382518"/>
              <a:gd name="connsiteX7" fmla="*/ 1869497 w 3481132"/>
              <a:gd name="connsiteY7" fmla="*/ 1311248 h 3382518"/>
              <a:gd name="connsiteX8" fmla="*/ 2838437 w 3481132"/>
              <a:gd name="connsiteY8" fmla="*/ 240948 h 3382518"/>
              <a:gd name="connsiteX9" fmla="*/ 2863142 w 3481132"/>
              <a:gd name="connsiteY9" fmla="*/ 606358 h 3382518"/>
              <a:gd name="connsiteX10" fmla="*/ 3225875 w 3481132"/>
              <a:gd name="connsiteY10" fmla="*/ 737204 h 3382518"/>
              <a:gd name="connsiteX11" fmla="*/ 2912275 w 3481132"/>
              <a:gd name="connsiteY11" fmla="*/ 1458847 h 3382518"/>
              <a:gd name="connsiteX12" fmla="*/ 2874851 w 3481132"/>
              <a:gd name="connsiteY12" fmla="*/ 1502261 h 3382518"/>
              <a:gd name="connsiteX13" fmla="*/ 2898058 w 3481132"/>
              <a:gd name="connsiteY13" fmla="*/ 1513008 h 3382518"/>
              <a:gd name="connsiteX14" fmla="*/ 3449724 w 3481132"/>
              <a:gd name="connsiteY14" fmla="*/ 2071221 h 3382518"/>
              <a:gd name="connsiteX15" fmla="*/ 3127930 w 3481132"/>
              <a:gd name="connsiteY15" fmla="*/ 2338794 h 3382518"/>
              <a:gd name="connsiteX16" fmla="*/ 3115386 w 3481132"/>
              <a:gd name="connsiteY16" fmla="*/ 2724201 h 3382518"/>
              <a:gd name="connsiteX17" fmla="*/ 2332194 w 3481132"/>
              <a:gd name="connsiteY17" fmla="*/ 2648558 h 3382518"/>
              <a:gd name="connsiteX18" fmla="*/ 2206379 w 3481132"/>
              <a:gd name="connsiteY18" fmla="*/ 2588946 h 3382518"/>
              <a:gd name="connsiteX19" fmla="*/ 2191122 w 3481132"/>
              <a:gd name="connsiteY19" fmla="*/ 2727515 h 3382518"/>
              <a:gd name="connsiteX20" fmla="*/ 1976248 w 3481132"/>
              <a:gd name="connsiteY20" fmla="*/ 3304046 h 3382518"/>
              <a:gd name="connsiteX21" fmla="*/ 1588922 w 3481132"/>
              <a:gd name="connsiteY21" fmla="*/ 3145538 h 3382518"/>
              <a:gd name="connsiteX22" fmla="*/ 1242739 w 3481132"/>
              <a:gd name="connsiteY22" fmla="*/ 3315400 h 3382518"/>
              <a:gd name="connsiteX23" fmla="*/ 933493 w 3481132"/>
              <a:gd name="connsiteY23" fmla="*/ 2407888 h 3382518"/>
              <a:gd name="connsiteX24" fmla="*/ 940573 w 3481132"/>
              <a:gd name="connsiteY24" fmla="*/ 2345802 h 3382518"/>
              <a:gd name="connsiteX25" fmla="*/ 873780 w 3481132"/>
              <a:gd name="connsiteY25" fmla="*/ 2359655 h 3382518"/>
              <a:gd name="connsiteX26" fmla="*/ 259067 w 3481132"/>
              <a:gd name="connsiteY26" fmla="*/ 2333456 h 3382518"/>
              <a:gd name="connsiteX27" fmla="*/ 290127 w 3481132"/>
              <a:gd name="connsiteY27" fmla="*/ 1916105 h 3382518"/>
              <a:gd name="connsiteX28" fmla="*/ 21602 w 3481132"/>
              <a:gd name="connsiteY28" fmla="*/ 1639355 h 3382518"/>
              <a:gd name="connsiteX29" fmla="*/ 789135 w 3481132"/>
              <a:gd name="connsiteY29" fmla="*/ 1064809 h 3382518"/>
              <a:gd name="connsiteX30" fmla="*/ 863846 w 3481132"/>
              <a:gd name="connsiteY30" fmla="*/ 1049616 h 3382518"/>
              <a:gd name="connsiteX31" fmla="*/ 854994 w 3481132"/>
              <a:gd name="connsiteY31" fmla="*/ 1034107 h 3382518"/>
              <a:gd name="connsiteX32" fmla="*/ 689953 w 3481132"/>
              <a:gd name="connsiteY32" fmla="*/ 441384 h 3382518"/>
              <a:gd name="connsiteX33" fmla="*/ 1096476 w 3481132"/>
              <a:gd name="connsiteY33" fmla="*/ 341956 h 3382518"/>
              <a:gd name="connsiteX34" fmla="*/ 1276701 w 3481132"/>
              <a:gd name="connsiteY34" fmla="*/ 1053 h 3382518"/>
              <a:gd name="connsiteX35" fmla="*/ 2008239 w 3481132"/>
              <a:gd name="connsiteY35" fmla="*/ 481761 h 3382518"/>
              <a:gd name="connsiteX36" fmla="*/ 2048811 w 3481132"/>
              <a:gd name="connsiteY36" fmla="*/ 537641 h 3382518"/>
              <a:gd name="connsiteX37" fmla="*/ 2144047 w 3481132"/>
              <a:gd name="connsiteY37" fmla="*/ 463914 h 3382518"/>
              <a:gd name="connsiteX38" fmla="*/ 2707910 w 3481132"/>
              <a:gd name="connsiteY38" fmla="*/ 217707 h 3382518"/>
              <a:gd name="connsiteX39" fmla="*/ 2838437 w 3481132"/>
              <a:gd name="connsiteY39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091040 w 3481132"/>
              <a:gd name="connsiteY3" fmla="*/ 1675784 h 3382518"/>
              <a:gd name="connsiteX4" fmla="*/ 2106143 w 3481132"/>
              <a:gd name="connsiteY4" fmla="*/ 1587957 h 3382518"/>
              <a:gd name="connsiteX5" fmla="*/ 1876656 w 3481132"/>
              <a:gd name="connsiteY5" fmla="*/ 1327084 h 3382518"/>
              <a:gd name="connsiteX6" fmla="*/ 1869497 w 3481132"/>
              <a:gd name="connsiteY6" fmla="*/ 1311248 h 3382518"/>
              <a:gd name="connsiteX7" fmla="*/ 2838437 w 3481132"/>
              <a:gd name="connsiteY7" fmla="*/ 240948 h 3382518"/>
              <a:gd name="connsiteX8" fmla="*/ 2863142 w 3481132"/>
              <a:gd name="connsiteY8" fmla="*/ 606358 h 3382518"/>
              <a:gd name="connsiteX9" fmla="*/ 3225875 w 3481132"/>
              <a:gd name="connsiteY9" fmla="*/ 737204 h 3382518"/>
              <a:gd name="connsiteX10" fmla="*/ 2912275 w 3481132"/>
              <a:gd name="connsiteY10" fmla="*/ 1458847 h 3382518"/>
              <a:gd name="connsiteX11" fmla="*/ 2874851 w 3481132"/>
              <a:gd name="connsiteY11" fmla="*/ 1502261 h 3382518"/>
              <a:gd name="connsiteX12" fmla="*/ 2898058 w 3481132"/>
              <a:gd name="connsiteY12" fmla="*/ 1513008 h 3382518"/>
              <a:gd name="connsiteX13" fmla="*/ 3449724 w 3481132"/>
              <a:gd name="connsiteY13" fmla="*/ 2071221 h 3382518"/>
              <a:gd name="connsiteX14" fmla="*/ 3127930 w 3481132"/>
              <a:gd name="connsiteY14" fmla="*/ 2338794 h 3382518"/>
              <a:gd name="connsiteX15" fmla="*/ 3115386 w 3481132"/>
              <a:gd name="connsiteY15" fmla="*/ 2724201 h 3382518"/>
              <a:gd name="connsiteX16" fmla="*/ 2332194 w 3481132"/>
              <a:gd name="connsiteY16" fmla="*/ 2648558 h 3382518"/>
              <a:gd name="connsiteX17" fmla="*/ 2206379 w 3481132"/>
              <a:gd name="connsiteY17" fmla="*/ 2588946 h 3382518"/>
              <a:gd name="connsiteX18" fmla="*/ 2191122 w 3481132"/>
              <a:gd name="connsiteY18" fmla="*/ 2727515 h 3382518"/>
              <a:gd name="connsiteX19" fmla="*/ 1976248 w 3481132"/>
              <a:gd name="connsiteY19" fmla="*/ 3304046 h 3382518"/>
              <a:gd name="connsiteX20" fmla="*/ 1588922 w 3481132"/>
              <a:gd name="connsiteY20" fmla="*/ 3145538 h 3382518"/>
              <a:gd name="connsiteX21" fmla="*/ 1242739 w 3481132"/>
              <a:gd name="connsiteY21" fmla="*/ 3315400 h 3382518"/>
              <a:gd name="connsiteX22" fmla="*/ 933493 w 3481132"/>
              <a:gd name="connsiteY22" fmla="*/ 2407888 h 3382518"/>
              <a:gd name="connsiteX23" fmla="*/ 940573 w 3481132"/>
              <a:gd name="connsiteY23" fmla="*/ 2345802 h 3382518"/>
              <a:gd name="connsiteX24" fmla="*/ 873780 w 3481132"/>
              <a:gd name="connsiteY24" fmla="*/ 2359655 h 3382518"/>
              <a:gd name="connsiteX25" fmla="*/ 259067 w 3481132"/>
              <a:gd name="connsiteY25" fmla="*/ 2333456 h 3382518"/>
              <a:gd name="connsiteX26" fmla="*/ 290127 w 3481132"/>
              <a:gd name="connsiteY26" fmla="*/ 1916105 h 3382518"/>
              <a:gd name="connsiteX27" fmla="*/ 21602 w 3481132"/>
              <a:gd name="connsiteY27" fmla="*/ 1639355 h 3382518"/>
              <a:gd name="connsiteX28" fmla="*/ 789135 w 3481132"/>
              <a:gd name="connsiteY28" fmla="*/ 1064809 h 3382518"/>
              <a:gd name="connsiteX29" fmla="*/ 863846 w 3481132"/>
              <a:gd name="connsiteY29" fmla="*/ 1049616 h 3382518"/>
              <a:gd name="connsiteX30" fmla="*/ 854994 w 3481132"/>
              <a:gd name="connsiteY30" fmla="*/ 1034107 h 3382518"/>
              <a:gd name="connsiteX31" fmla="*/ 689953 w 3481132"/>
              <a:gd name="connsiteY31" fmla="*/ 441384 h 3382518"/>
              <a:gd name="connsiteX32" fmla="*/ 1096476 w 3481132"/>
              <a:gd name="connsiteY32" fmla="*/ 341956 h 3382518"/>
              <a:gd name="connsiteX33" fmla="*/ 1276701 w 3481132"/>
              <a:gd name="connsiteY33" fmla="*/ 1053 h 3382518"/>
              <a:gd name="connsiteX34" fmla="*/ 2008239 w 3481132"/>
              <a:gd name="connsiteY34" fmla="*/ 481761 h 3382518"/>
              <a:gd name="connsiteX35" fmla="*/ 2048811 w 3481132"/>
              <a:gd name="connsiteY35" fmla="*/ 537641 h 3382518"/>
              <a:gd name="connsiteX36" fmla="*/ 2144047 w 3481132"/>
              <a:gd name="connsiteY36" fmla="*/ 463914 h 3382518"/>
              <a:gd name="connsiteX37" fmla="*/ 2707910 w 3481132"/>
              <a:gd name="connsiteY37" fmla="*/ 217707 h 3382518"/>
              <a:gd name="connsiteX38" fmla="*/ 2838437 w 3481132"/>
              <a:gd name="connsiteY38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106143 w 3481132"/>
              <a:gd name="connsiteY3" fmla="*/ 1587957 h 3382518"/>
              <a:gd name="connsiteX4" fmla="*/ 1876656 w 3481132"/>
              <a:gd name="connsiteY4" fmla="*/ 1327084 h 3382518"/>
              <a:gd name="connsiteX5" fmla="*/ 1869497 w 3481132"/>
              <a:gd name="connsiteY5" fmla="*/ 1311248 h 3382518"/>
              <a:gd name="connsiteX6" fmla="*/ 2838437 w 3481132"/>
              <a:gd name="connsiteY6" fmla="*/ 240948 h 3382518"/>
              <a:gd name="connsiteX7" fmla="*/ 2863142 w 3481132"/>
              <a:gd name="connsiteY7" fmla="*/ 606358 h 3382518"/>
              <a:gd name="connsiteX8" fmla="*/ 3225875 w 3481132"/>
              <a:gd name="connsiteY8" fmla="*/ 737204 h 3382518"/>
              <a:gd name="connsiteX9" fmla="*/ 2912275 w 3481132"/>
              <a:gd name="connsiteY9" fmla="*/ 1458847 h 3382518"/>
              <a:gd name="connsiteX10" fmla="*/ 2874851 w 3481132"/>
              <a:gd name="connsiteY10" fmla="*/ 1502261 h 3382518"/>
              <a:gd name="connsiteX11" fmla="*/ 2898058 w 3481132"/>
              <a:gd name="connsiteY11" fmla="*/ 1513008 h 3382518"/>
              <a:gd name="connsiteX12" fmla="*/ 3449724 w 3481132"/>
              <a:gd name="connsiteY12" fmla="*/ 2071221 h 3382518"/>
              <a:gd name="connsiteX13" fmla="*/ 3127930 w 3481132"/>
              <a:gd name="connsiteY13" fmla="*/ 2338794 h 3382518"/>
              <a:gd name="connsiteX14" fmla="*/ 3115386 w 3481132"/>
              <a:gd name="connsiteY14" fmla="*/ 2724201 h 3382518"/>
              <a:gd name="connsiteX15" fmla="*/ 2332194 w 3481132"/>
              <a:gd name="connsiteY15" fmla="*/ 2648558 h 3382518"/>
              <a:gd name="connsiteX16" fmla="*/ 2206379 w 3481132"/>
              <a:gd name="connsiteY16" fmla="*/ 2588946 h 3382518"/>
              <a:gd name="connsiteX17" fmla="*/ 2191122 w 3481132"/>
              <a:gd name="connsiteY17" fmla="*/ 2727515 h 3382518"/>
              <a:gd name="connsiteX18" fmla="*/ 1976248 w 3481132"/>
              <a:gd name="connsiteY18" fmla="*/ 3304046 h 3382518"/>
              <a:gd name="connsiteX19" fmla="*/ 1588922 w 3481132"/>
              <a:gd name="connsiteY19" fmla="*/ 3145538 h 3382518"/>
              <a:gd name="connsiteX20" fmla="*/ 1242739 w 3481132"/>
              <a:gd name="connsiteY20" fmla="*/ 3315400 h 3382518"/>
              <a:gd name="connsiteX21" fmla="*/ 933493 w 3481132"/>
              <a:gd name="connsiteY21" fmla="*/ 2407888 h 3382518"/>
              <a:gd name="connsiteX22" fmla="*/ 940573 w 3481132"/>
              <a:gd name="connsiteY22" fmla="*/ 2345802 h 3382518"/>
              <a:gd name="connsiteX23" fmla="*/ 873780 w 3481132"/>
              <a:gd name="connsiteY23" fmla="*/ 2359655 h 3382518"/>
              <a:gd name="connsiteX24" fmla="*/ 259067 w 3481132"/>
              <a:gd name="connsiteY24" fmla="*/ 2333456 h 3382518"/>
              <a:gd name="connsiteX25" fmla="*/ 290127 w 3481132"/>
              <a:gd name="connsiteY25" fmla="*/ 1916105 h 3382518"/>
              <a:gd name="connsiteX26" fmla="*/ 21602 w 3481132"/>
              <a:gd name="connsiteY26" fmla="*/ 1639355 h 3382518"/>
              <a:gd name="connsiteX27" fmla="*/ 789135 w 3481132"/>
              <a:gd name="connsiteY27" fmla="*/ 1064809 h 3382518"/>
              <a:gd name="connsiteX28" fmla="*/ 863846 w 3481132"/>
              <a:gd name="connsiteY28" fmla="*/ 1049616 h 3382518"/>
              <a:gd name="connsiteX29" fmla="*/ 854994 w 3481132"/>
              <a:gd name="connsiteY29" fmla="*/ 1034107 h 3382518"/>
              <a:gd name="connsiteX30" fmla="*/ 689953 w 3481132"/>
              <a:gd name="connsiteY30" fmla="*/ 441384 h 3382518"/>
              <a:gd name="connsiteX31" fmla="*/ 1096476 w 3481132"/>
              <a:gd name="connsiteY31" fmla="*/ 341956 h 3382518"/>
              <a:gd name="connsiteX32" fmla="*/ 1276701 w 3481132"/>
              <a:gd name="connsiteY32" fmla="*/ 1053 h 3382518"/>
              <a:gd name="connsiteX33" fmla="*/ 2008239 w 3481132"/>
              <a:gd name="connsiteY33" fmla="*/ 481761 h 3382518"/>
              <a:gd name="connsiteX34" fmla="*/ 2048811 w 3481132"/>
              <a:gd name="connsiteY34" fmla="*/ 537641 h 3382518"/>
              <a:gd name="connsiteX35" fmla="*/ 2144047 w 3481132"/>
              <a:gd name="connsiteY35" fmla="*/ 463914 h 3382518"/>
              <a:gd name="connsiteX36" fmla="*/ 2707910 w 3481132"/>
              <a:gd name="connsiteY36" fmla="*/ 217707 h 3382518"/>
              <a:gd name="connsiteX37" fmla="*/ 2838437 w 3481132"/>
              <a:gd name="connsiteY37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876656 w 3481132"/>
              <a:gd name="connsiteY3" fmla="*/ 1327084 h 3382518"/>
              <a:gd name="connsiteX4" fmla="*/ 1869497 w 3481132"/>
              <a:gd name="connsiteY4" fmla="*/ 1311248 h 3382518"/>
              <a:gd name="connsiteX5" fmla="*/ 2838437 w 3481132"/>
              <a:gd name="connsiteY5" fmla="*/ 240948 h 3382518"/>
              <a:gd name="connsiteX6" fmla="*/ 2863142 w 3481132"/>
              <a:gd name="connsiteY6" fmla="*/ 606358 h 3382518"/>
              <a:gd name="connsiteX7" fmla="*/ 3225875 w 3481132"/>
              <a:gd name="connsiteY7" fmla="*/ 737204 h 3382518"/>
              <a:gd name="connsiteX8" fmla="*/ 2912275 w 3481132"/>
              <a:gd name="connsiteY8" fmla="*/ 1458847 h 3382518"/>
              <a:gd name="connsiteX9" fmla="*/ 2874851 w 3481132"/>
              <a:gd name="connsiteY9" fmla="*/ 1502261 h 3382518"/>
              <a:gd name="connsiteX10" fmla="*/ 2898058 w 3481132"/>
              <a:gd name="connsiteY10" fmla="*/ 1513008 h 3382518"/>
              <a:gd name="connsiteX11" fmla="*/ 3449724 w 3481132"/>
              <a:gd name="connsiteY11" fmla="*/ 2071221 h 3382518"/>
              <a:gd name="connsiteX12" fmla="*/ 3127930 w 3481132"/>
              <a:gd name="connsiteY12" fmla="*/ 2338794 h 3382518"/>
              <a:gd name="connsiteX13" fmla="*/ 3115386 w 3481132"/>
              <a:gd name="connsiteY13" fmla="*/ 2724201 h 3382518"/>
              <a:gd name="connsiteX14" fmla="*/ 2332194 w 3481132"/>
              <a:gd name="connsiteY14" fmla="*/ 2648558 h 3382518"/>
              <a:gd name="connsiteX15" fmla="*/ 2206379 w 3481132"/>
              <a:gd name="connsiteY15" fmla="*/ 2588946 h 3382518"/>
              <a:gd name="connsiteX16" fmla="*/ 2191122 w 3481132"/>
              <a:gd name="connsiteY16" fmla="*/ 2727515 h 3382518"/>
              <a:gd name="connsiteX17" fmla="*/ 1976248 w 3481132"/>
              <a:gd name="connsiteY17" fmla="*/ 3304046 h 3382518"/>
              <a:gd name="connsiteX18" fmla="*/ 1588922 w 3481132"/>
              <a:gd name="connsiteY18" fmla="*/ 3145538 h 3382518"/>
              <a:gd name="connsiteX19" fmla="*/ 1242739 w 3481132"/>
              <a:gd name="connsiteY19" fmla="*/ 3315400 h 3382518"/>
              <a:gd name="connsiteX20" fmla="*/ 933493 w 3481132"/>
              <a:gd name="connsiteY20" fmla="*/ 2407888 h 3382518"/>
              <a:gd name="connsiteX21" fmla="*/ 940573 w 3481132"/>
              <a:gd name="connsiteY21" fmla="*/ 2345802 h 3382518"/>
              <a:gd name="connsiteX22" fmla="*/ 873780 w 3481132"/>
              <a:gd name="connsiteY22" fmla="*/ 2359655 h 3382518"/>
              <a:gd name="connsiteX23" fmla="*/ 259067 w 3481132"/>
              <a:gd name="connsiteY23" fmla="*/ 2333456 h 3382518"/>
              <a:gd name="connsiteX24" fmla="*/ 290127 w 3481132"/>
              <a:gd name="connsiteY24" fmla="*/ 1916105 h 3382518"/>
              <a:gd name="connsiteX25" fmla="*/ 21602 w 3481132"/>
              <a:gd name="connsiteY25" fmla="*/ 1639355 h 3382518"/>
              <a:gd name="connsiteX26" fmla="*/ 789135 w 3481132"/>
              <a:gd name="connsiteY26" fmla="*/ 1064809 h 3382518"/>
              <a:gd name="connsiteX27" fmla="*/ 863846 w 3481132"/>
              <a:gd name="connsiteY27" fmla="*/ 1049616 h 3382518"/>
              <a:gd name="connsiteX28" fmla="*/ 854994 w 3481132"/>
              <a:gd name="connsiteY28" fmla="*/ 1034107 h 3382518"/>
              <a:gd name="connsiteX29" fmla="*/ 689953 w 3481132"/>
              <a:gd name="connsiteY29" fmla="*/ 441384 h 3382518"/>
              <a:gd name="connsiteX30" fmla="*/ 1096476 w 3481132"/>
              <a:gd name="connsiteY30" fmla="*/ 341956 h 3382518"/>
              <a:gd name="connsiteX31" fmla="*/ 1276701 w 3481132"/>
              <a:gd name="connsiteY31" fmla="*/ 1053 h 3382518"/>
              <a:gd name="connsiteX32" fmla="*/ 2008239 w 3481132"/>
              <a:gd name="connsiteY32" fmla="*/ 481761 h 3382518"/>
              <a:gd name="connsiteX33" fmla="*/ 2048811 w 3481132"/>
              <a:gd name="connsiteY33" fmla="*/ 537641 h 3382518"/>
              <a:gd name="connsiteX34" fmla="*/ 2144047 w 3481132"/>
              <a:gd name="connsiteY34" fmla="*/ 463914 h 3382518"/>
              <a:gd name="connsiteX35" fmla="*/ 2707910 w 3481132"/>
              <a:gd name="connsiteY35" fmla="*/ 217707 h 3382518"/>
              <a:gd name="connsiteX36" fmla="*/ 2838437 w 3481132"/>
              <a:gd name="connsiteY36" fmla="*/ 240948 h 3382518"/>
              <a:gd name="connsiteX0" fmla="*/ 1876656 w 3481132"/>
              <a:gd name="connsiteY0" fmla="*/ 1327084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876656 w 3481132"/>
              <a:gd name="connsiteY3" fmla="*/ 1327084 h 3382518"/>
              <a:gd name="connsiteX4" fmla="*/ 2838437 w 3481132"/>
              <a:gd name="connsiteY4" fmla="*/ 240948 h 3382518"/>
              <a:gd name="connsiteX5" fmla="*/ 2863142 w 3481132"/>
              <a:gd name="connsiteY5" fmla="*/ 606358 h 3382518"/>
              <a:gd name="connsiteX6" fmla="*/ 3225875 w 3481132"/>
              <a:gd name="connsiteY6" fmla="*/ 737204 h 3382518"/>
              <a:gd name="connsiteX7" fmla="*/ 2912275 w 3481132"/>
              <a:gd name="connsiteY7" fmla="*/ 1458847 h 3382518"/>
              <a:gd name="connsiteX8" fmla="*/ 2874851 w 3481132"/>
              <a:gd name="connsiteY8" fmla="*/ 1502261 h 3382518"/>
              <a:gd name="connsiteX9" fmla="*/ 2898058 w 3481132"/>
              <a:gd name="connsiteY9" fmla="*/ 1513008 h 3382518"/>
              <a:gd name="connsiteX10" fmla="*/ 3449724 w 3481132"/>
              <a:gd name="connsiteY10" fmla="*/ 2071221 h 3382518"/>
              <a:gd name="connsiteX11" fmla="*/ 3127930 w 3481132"/>
              <a:gd name="connsiteY11" fmla="*/ 2338794 h 3382518"/>
              <a:gd name="connsiteX12" fmla="*/ 3115386 w 3481132"/>
              <a:gd name="connsiteY12" fmla="*/ 2724201 h 3382518"/>
              <a:gd name="connsiteX13" fmla="*/ 2332194 w 3481132"/>
              <a:gd name="connsiteY13" fmla="*/ 2648558 h 3382518"/>
              <a:gd name="connsiteX14" fmla="*/ 2206379 w 3481132"/>
              <a:gd name="connsiteY14" fmla="*/ 2588946 h 3382518"/>
              <a:gd name="connsiteX15" fmla="*/ 2191122 w 3481132"/>
              <a:gd name="connsiteY15" fmla="*/ 2727515 h 3382518"/>
              <a:gd name="connsiteX16" fmla="*/ 1976248 w 3481132"/>
              <a:gd name="connsiteY16" fmla="*/ 3304046 h 3382518"/>
              <a:gd name="connsiteX17" fmla="*/ 1588922 w 3481132"/>
              <a:gd name="connsiteY17" fmla="*/ 3145538 h 3382518"/>
              <a:gd name="connsiteX18" fmla="*/ 1242739 w 3481132"/>
              <a:gd name="connsiteY18" fmla="*/ 3315400 h 3382518"/>
              <a:gd name="connsiteX19" fmla="*/ 933493 w 3481132"/>
              <a:gd name="connsiteY19" fmla="*/ 2407888 h 3382518"/>
              <a:gd name="connsiteX20" fmla="*/ 940573 w 3481132"/>
              <a:gd name="connsiteY20" fmla="*/ 2345802 h 3382518"/>
              <a:gd name="connsiteX21" fmla="*/ 873780 w 3481132"/>
              <a:gd name="connsiteY21" fmla="*/ 2359655 h 3382518"/>
              <a:gd name="connsiteX22" fmla="*/ 259067 w 3481132"/>
              <a:gd name="connsiteY22" fmla="*/ 2333456 h 3382518"/>
              <a:gd name="connsiteX23" fmla="*/ 290127 w 3481132"/>
              <a:gd name="connsiteY23" fmla="*/ 1916105 h 3382518"/>
              <a:gd name="connsiteX24" fmla="*/ 21602 w 3481132"/>
              <a:gd name="connsiteY24" fmla="*/ 1639355 h 3382518"/>
              <a:gd name="connsiteX25" fmla="*/ 789135 w 3481132"/>
              <a:gd name="connsiteY25" fmla="*/ 1064809 h 3382518"/>
              <a:gd name="connsiteX26" fmla="*/ 863846 w 3481132"/>
              <a:gd name="connsiteY26" fmla="*/ 1049616 h 3382518"/>
              <a:gd name="connsiteX27" fmla="*/ 854994 w 3481132"/>
              <a:gd name="connsiteY27" fmla="*/ 1034107 h 3382518"/>
              <a:gd name="connsiteX28" fmla="*/ 689953 w 3481132"/>
              <a:gd name="connsiteY28" fmla="*/ 441384 h 3382518"/>
              <a:gd name="connsiteX29" fmla="*/ 1096476 w 3481132"/>
              <a:gd name="connsiteY29" fmla="*/ 341956 h 3382518"/>
              <a:gd name="connsiteX30" fmla="*/ 1276701 w 3481132"/>
              <a:gd name="connsiteY30" fmla="*/ 1053 h 3382518"/>
              <a:gd name="connsiteX31" fmla="*/ 2008239 w 3481132"/>
              <a:gd name="connsiteY31" fmla="*/ 481761 h 3382518"/>
              <a:gd name="connsiteX32" fmla="*/ 2048811 w 3481132"/>
              <a:gd name="connsiteY32" fmla="*/ 537641 h 3382518"/>
              <a:gd name="connsiteX33" fmla="*/ 2144047 w 3481132"/>
              <a:gd name="connsiteY33" fmla="*/ 463914 h 3382518"/>
              <a:gd name="connsiteX34" fmla="*/ 2707910 w 3481132"/>
              <a:gd name="connsiteY34" fmla="*/ 217707 h 3382518"/>
              <a:gd name="connsiteX35" fmla="*/ 2838437 w 3481132"/>
              <a:gd name="connsiteY35" fmla="*/ 240948 h 3382518"/>
              <a:gd name="connsiteX0" fmla="*/ 1876656 w 3481132"/>
              <a:gd name="connsiteY0" fmla="*/ 1327084 h 3382518"/>
              <a:gd name="connsiteX1" fmla="*/ 1858442 w 3481132"/>
              <a:gd name="connsiteY1" fmla="*/ 1321044 h 3382518"/>
              <a:gd name="connsiteX2" fmla="*/ 1876656 w 3481132"/>
              <a:gd name="connsiteY2" fmla="*/ 1327084 h 3382518"/>
              <a:gd name="connsiteX3" fmla="*/ 2838437 w 3481132"/>
              <a:gd name="connsiteY3" fmla="*/ 240948 h 3382518"/>
              <a:gd name="connsiteX4" fmla="*/ 2863142 w 3481132"/>
              <a:gd name="connsiteY4" fmla="*/ 606358 h 3382518"/>
              <a:gd name="connsiteX5" fmla="*/ 3225875 w 3481132"/>
              <a:gd name="connsiteY5" fmla="*/ 737204 h 3382518"/>
              <a:gd name="connsiteX6" fmla="*/ 2912275 w 3481132"/>
              <a:gd name="connsiteY6" fmla="*/ 1458847 h 3382518"/>
              <a:gd name="connsiteX7" fmla="*/ 2874851 w 3481132"/>
              <a:gd name="connsiteY7" fmla="*/ 1502261 h 3382518"/>
              <a:gd name="connsiteX8" fmla="*/ 2898058 w 3481132"/>
              <a:gd name="connsiteY8" fmla="*/ 1513008 h 3382518"/>
              <a:gd name="connsiteX9" fmla="*/ 3449724 w 3481132"/>
              <a:gd name="connsiteY9" fmla="*/ 2071221 h 3382518"/>
              <a:gd name="connsiteX10" fmla="*/ 3127930 w 3481132"/>
              <a:gd name="connsiteY10" fmla="*/ 2338794 h 3382518"/>
              <a:gd name="connsiteX11" fmla="*/ 3115386 w 3481132"/>
              <a:gd name="connsiteY11" fmla="*/ 2724201 h 3382518"/>
              <a:gd name="connsiteX12" fmla="*/ 2332194 w 3481132"/>
              <a:gd name="connsiteY12" fmla="*/ 2648558 h 3382518"/>
              <a:gd name="connsiteX13" fmla="*/ 2206379 w 3481132"/>
              <a:gd name="connsiteY13" fmla="*/ 2588946 h 3382518"/>
              <a:gd name="connsiteX14" fmla="*/ 2191122 w 3481132"/>
              <a:gd name="connsiteY14" fmla="*/ 2727515 h 3382518"/>
              <a:gd name="connsiteX15" fmla="*/ 1976248 w 3481132"/>
              <a:gd name="connsiteY15" fmla="*/ 3304046 h 3382518"/>
              <a:gd name="connsiteX16" fmla="*/ 1588922 w 3481132"/>
              <a:gd name="connsiteY16" fmla="*/ 3145538 h 3382518"/>
              <a:gd name="connsiteX17" fmla="*/ 1242739 w 3481132"/>
              <a:gd name="connsiteY17" fmla="*/ 3315400 h 3382518"/>
              <a:gd name="connsiteX18" fmla="*/ 933493 w 3481132"/>
              <a:gd name="connsiteY18" fmla="*/ 2407888 h 3382518"/>
              <a:gd name="connsiteX19" fmla="*/ 940573 w 3481132"/>
              <a:gd name="connsiteY19" fmla="*/ 2345802 h 3382518"/>
              <a:gd name="connsiteX20" fmla="*/ 873780 w 3481132"/>
              <a:gd name="connsiteY20" fmla="*/ 2359655 h 3382518"/>
              <a:gd name="connsiteX21" fmla="*/ 259067 w 3481132"/>
              <a:gd name="connsiteY21" fmla="*/ 2333456 h 3382518"/>
              <a:gd name="connsiteX22" fmla="*/ 290127 w 3481132"/>
              <a:gd name="connsiteY22" fmla="*/ 1916105 h 3382518"/>
              <a:gd name="connsiteX23" fmla="*/ 21602 w 3481132"/>
              <a:gd name="connsiteY23" fmla="*/ 1639355 h 3382518"/>
              <a:gd name="connsiteX24" fmla="*/ 789135 w 3481132"/>
              <a:gd name="connsiteY24" fmla="*/ 1064809 h 3382518"/>
              <a:gd name="connsiteX25" fmla="*/ 863846 w 3481132"/>
              <a:gd name="connsiteY25" fmla="*/ 1049616 h 3382518"/>
              <a:gd name="connsiteX26" fmla="*/ 854994 w 3481132"/>
              <a:gd name="connsiteY26" fmla="*/ 1034107 h 3382518"/>
              <a:gd name="connsiteX27" fmla="*/ 689953 w 3481132"/>
              <a:gd name="connsiteY27" fmla="*/ 441384 h 3382518"/>
              <a:gd name="connsiteX28" fmla="*/ 1096476 w 3481132"/>
              <a:gd name="connsiteY28" fmla="*/ 341956 h 3382518"/>
              <a:gd name="connsiteX29" fmla="*/ 1276701 w 3481132"/>
              <a:gd name="connsiteY29" fmla="*/ 1053 h 3382518"/>
              <a:gd name="connsiteX30" fmla="*/ 2008239 w 3481132"/>
              <a:gd name="connsiteY30" fmla="*/ 481761 h 3382518"/>
              <a:gd name="connsiteX31" fmla="*/ 2048811 w 3481132"/>
              <a:gd name="connsiteY31" fmla="*/ 537641 h 3382518"/>
              <a:gd name="connsiteX32" fmla="*/ 2144047 w 3481132"/>
              <a:gd name="connsiteY32" fmla="*/ 463914 h 3382518"/>
              <a:gd name="connsiteX33" fmla="*/ 2707910 w 3481132"/>
              <a:gd name="connsiteY33" fmla="*/ 217707 h 3382518"/>
              <a:gd name="connsiteX34" fmla="*/ 2838437 w 3481132"/>
              <a:gd name="connsiteY34" fmla="*/ 240948 h 3382518"/>
              <a:gd name="connsiteX0" fmla="*/ 2838437 w 3481132"/>
              <a:gd name="connsiteY0" fmla="*/ 240948 h 3382518"/>
              <a:gd name="connsiteX1" fmla="*/ 2863142 w 3481132"/>
              <a:gd name="connsiteY1" fmla="*/ 606358 h 3382518"/>
              <a:gd name="connsiteX2" fmla="*/ 3225875 w 3481132"/>
              <a:gd name="connsiteY2" fmla="*/ 737204 h 3382518"/>
              <a:gd name="connsiteX3" fmla="*/ 2912275 w 3481132"/>
              <a:gd name="connsiteY3" fmla="*/ 1458847 h 3382518"/>
              <a:gd name="connsiteX4" fmla="*/ 2874851 w 3481132"/>
              <a:gd name="connsiteY4" fmla="*/ 1502261 h 3382518"/>
              <a:gd name="connsiteX5" fmla="*/ 2898058 w 3481132"/>
              <a:gd name="connsiteY5" fmla="*/ 1513008 h 3382518"/>
              <a:gd name="connsiteX6" fmla="*/ 3449724 w 3481132"/>
              <a:gd name="connsiteY6" fmla="*/ 2071221 h 3382518"/>
              <a:gd name="connsiteX7" fmla="*/ 3127930 w 3481132"/>
              <a:gd name="connsiteY7" fmla="*/ 2338794 h 3382518"/>
              <a:gd name="connsiteX8" fmla="*/ 3115386 w 3481132"/>
              <a:gd name="connsiteY8" fmla="*/ 2724201 h 3382518"/>
              <a:gd name="connsiteX9" fmla="*/ 2332194 w 3481132"/>
              <a:gd name="connsiteY9" fmla="*/ 2648558 h 3382518"/>
              <a:gd name="connsiteX10" fmla="*/ 2206379 w 3481132"/>
              <a:gd name="connsiteY10" fmla="*/ 2588946 h 3382518"/>
              <a:gd name="connsiteX11" fmla="*/ 2191122 w 3481132"/>
              <a:gd name="connsiteY11" fmla="*/ 2727515 h 3382518"/>
              <a:gd name="connsiteX12" fmla="*/ 1976248 w 3481132"/>
              <a:gd name="connsiteY12" fmla="*/ 3304046 h 3382518"/>
              <a:gd name="connsiteX13" fmla="*/ 1588922 w 3481132"/>
              <a:gd name="connsiteY13" fmla="*/ 3145538 h 3382518"/>
              <a:gd name="connsiteX14" fmla="*/ 1242739 w 3481132"/>
              <a:gd name="connsiteY14" fmla="*/ 3315400 h 3382518"/>
              <a:gd name="connsiteX15" fmla="*/ 933493 w 3481132"/>
              <a:gd name="connsiteY15" fmla="*/ 2407888 h 3382518"/>
              <a:gd name="connsiteX16" fmla="*/ 940573 w 3481132"/>
              <a:gd name="connsiteY16" fmla="*/ 2345802 h 3382518"/>
              <a:gd name="connsiteX17" fmla="*/ 873780 w 3481132"/>
              <a:gd name="connsiteY17" fmla="*/ 2359655 h 3382518"/>
              <a:gd name="connsiteX18" fmla="*/ 259067 w 3481132"/>
              <a:gd name="connsiteY18" fmla="*/ 2333456 h 3382518"/>
              <a:gd name="connsiteX19" fmla="*/ 290127 w 3481132"/>
              <a:gd name="connsiteY19" fmla="*/ 1916105 h 3382518"/>
              <a:gd name="connsiteX20" fmla="*/ 21602 w 3481132"/>
              <a:gd name="connsiteY20" fmla="*/ 1639355 h 3382518"/>
              <a:gd name="connsiteX21" fmla="*/ 789135 w 3481132"/>
              <a:gd name="connsiteY21" fmla="*/ 1064809 h 3382518"/>
              <a:gd name="connsiteX22" fmla="*/ 863846 w 3481132"/>
              <a:gd name="connsiteY22" fmla="*/ 1049616 h 3382518"/>
              <a:gd name="connsiteX23" fmla="*/ 854994 w 3481132"/>
              <a:gd name="connsiteY23" fmla="*/ 1034107 h 3382518"/>
              <a:gd name="connsiteX24" fmla="*/ 689953 w 3481132"/>
              <a:gd name="connsiteY24" fmla="*/ 441384 h 3382518"/>
              <a:gd name="connsiteX25" fmla="*/ 1096476 w 3481132"/>
              <a:gd name="connsiteY25" fmla="*/ 341956 h 3382518"/>
              <a:gd name="connsiteX26" fmla="*/ 1276701 w 3481132"/>
              <a:gd name="connsiteY26" fmla="*/ 1053 h 3382518"/>
              <a:gd name="connsiteX27" fmla="*/ 2008239 w 3481132"/>
              <a:gd name="connsiteY27" fmla="*/ 481761 h 3382518"/>
              <a:gd name="connsiteX28" fmla="*/ 2048811 w 3481132"/>
              <a:gd name="connsiteY28" fmla="*/ 537641 h 3382518"/>
              <a:gd name="connsiteX29" fmla="*/ 2144047 w 3481132"/>
              <a:gd name="connsiteY29" fmla="*/ 463914 h 3382518"/>
              <a:gd name="connsiteX30" fmla="*/ 2707910 w 3481132"/>
              <a:gd name="connsiteY30" fmla="*/ 217707 h 3382518"/>
              <a:gd name="connsiteX31" fmla="*/ 2838437 w 3481132"/>
              <a:gd name="connsiteY31" fmla="*/ 240948 h 3382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481132" h="3382518">
                <a:moveTo>
                  <a:pt x="2838437" y="240948"/>
                </a:moveTo>
                <a:cubicBezTo>
                  <a:pt x="2874834" y="291807"/>
                  <a:pt x="2863048" y="408797"/>
                  <a:pt x="2863142" y="606358"/>
                </a:cubicBezTo>
                <a:cubicBezTo>
                  <a:pt x="3114054" y="601277"/>
                  <a:pt x="3211587" y="543757"/>
                  <a:pt x="3225875" y="737204"/>
                </a:cubicBezTo>
                <a:cubicBezTo>
                  <a:pt x="3235274" y="864460"/>
                  <a:pt x="3106680" y="1214335"/>
                  <a:pt x="2912275" y="1458847"/>
                </a:cubicBezTo>
                <a:lnTo>
                  <a:pt x="2874851" y="1502261"/>
                </a:lnTo>
                <a:lnTo>
                  <a:pt x="2898058" y="1513008"/>
                </a:lnTo>
                <a:cubicBezTo>
                  <a:pt x="3144202" y="1655474"/>
                  <a:pt x="3362257" y="1915643"/>
                  <a:pt x="3449724" y="2071221"/>
                </a:cubicBezTo>
                <a:cubicBezTo>
                  <a:pt x="3542376" y="2236019"/>
                  <a:pt x="3428559" y="2241121"/>
                  <a:pt x="3127930" y="2338794"/>
                </a:cubicBezTo>
                <a:cubicBezTo>
                  <a:pt x="3210180" y="2575897"/>
                  <a:pt x="3294987" y="2650924"/>
                  <a:pt x="3115386" y="2724201"/>
                </a:cubicBezTo>
                <a:cubicBezTo>
                  <a:pt x="2997239" y="2772405"/>
                  <a:pt x="2624757" y="2758036"/>
                  <a:pt x="2332194" y="2648558"/>
                </a:cubicBezTo>
                <a:lnTo>
                  <a:pt x="2206379" y="2588946"/>
                </a:lnTo>
                <a:lnTo>
                  <a:pt x="2191122" y="2727515"/>
                </a:lnTo>
                <a:cubicBezTo>
                  <a:pt x="2150201" y="2958398"/>
                  <a:pt x="2053291" y="3183832"/>
                  <a:pt x="1976248" y="3304046"/>
                </a:cubicBezTo>
                <a:cubicBezTo>
                  <a:pt x="1874237" y="3463221"/>
                  <a:pt x="1816298" y="3365122"/>
                  <a:pt x="1588922" y="3145538"/>
                </a:cubicBezTo>
                <a:cubicBezTo>
                  <a:pt x="1418187" y="3329473"/>
                  <a:pt x="1391756" y="3439576"/>
                  <a:pt x="1242739" y="3315400"/>
                </a:cubicBezTo>
                <a:cubicBezTo>
                  <a:pt x="1125104" y="3217376"/>
                  <a:pt x="915089" y="2753676"/>
                  <a:pt x="933493" y="2407888"/>
                </a:cubicBezTo>
                <a:lnTo>
                  <a:pt x="940573" y="2345802"/>
                </a:lnTo>
                <a:lnTo>
                  <a:pt x="873780" y="2359655"/>
                </a:lnTo>
                <a:cubicBezTo>
                  <a:pt x="641552" y="2392083"/>
                  <a:pt x="397205" y="2369580"/>
                  <a:pt x="259067" y="2333456"/>
                </a:cubicBezTo>
                <a:cubicBezTo>
                  <a:pt x="76159" y="2285625"/>
                  <a:pt x="151553" y="2200208"/>
                  <a:pt x="290127" y="1916105"/>
                </a:cubicBezTo>
                <a:cubicBezTo>
                  <a:pt x="62434" y="1810565"/>
                  <a:pt x="-50447" y="1819452"/>
                  <a:pt x="21602" y="1639355"/>
                </a:cubicBezTo>
                <a:cubicBezTo>
                  <a:pt x="78478" y="1497187"/>
                  <a:pt x="454584" y="1154159"/>
                  <a:pt x="789135" y="1064809"/>
                </a:cubicBezTo>
                <a:lnTo>
                  <a:pt x="863846" y="1049616"/>
                </a:lnTo>
                <a:lnTo>
                  <a:pt x="854994" y="1034107"/>
                </a:lnTo>
                <a:cubicBezTo>
                  <a:pt x="752389" y="823266"/>
                  <a:pt x="698284" y="583924"/>
                  <a:pt x="689953" y="441384"/>
                </a:cubicBezTo>
                <a:cubicBezTo>
                  <a:pt x="678921" y="252648"/>
                  <a:pt x="783456" y="297956"/>
                  <a:pt x="1096476" y="341956"/>
                </a:cubicBezTo>
                <a:cubicBezTo>
                  <a:pt x="1126489" y="92793"/>
                  <a:pt x="1083155" y="-11818"/>
                  <a:pt x="1276701" y="1053"/>
                </a:cubicBezTo>
                <a:cubicBezTo>
                  <a:pt x="1416755" y="10366"/>
                  <a:pt x="1800217" y="222637"/>
                  <a:pt x="2008239" y="481761"/>
                </a:cubicBezTo>
                <a:lnTo>
                  <a:pt x="2048811" y="537641"/>
                </a:lnTo>
                <a:lnTo>
                  <a:pt x="2144047" y="463914"/>
                </a:lnTo>
                <a:cubicBezTo>
                  <a:pt x="2338491" y="332868"/>
                  <a:pt x="2567930" y="245865"/>
                  <a:pt x="2707910" y="217707"/>
                </a:cubicBezTo>
                <a:cubicBezTo>
                  <a:pt x="2777414" y="203726"/>
                  <a:pt x="2816599" y="210433"/>
                  <a:pt x="2838437" y="240948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25000">
                <a:schemeClr val="accent6">
                  <a:lumMod val="40000"/>
                  <a:lumOff val="60000"/>
                </a:schemeClr>
              </a:gs>
              <a:gs pos="64000">
                <a:srgbClr val="FFFFFF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59" name="フリーフォーム: 図形 2258">
            <a:extLst>
              <a:ext uri="{FF2B5EF4-FFF2-40B4-BE49-F238E27FC236}">
                <a16:creationId xmlns:a16="http://schemas.microsoft.com/office/drawing/2014/main" id="{06EBA646-9DAD-30FF-CD84-4B3BE298D240}"/>
              </a:ext>
            </a:extLst>
          </p:cNvPr>
          <p:cNvSpPr>
            <a:spLocks noChangeAspect="1"/>
          </p:cNvSpPr>
          <p:nvPr/>
        </p:nvSpPr>
        <p:spPr>
          <a:xfrm rot="18780000">
            <a:off x="8951092" y="4604455"/>
            <a:ext cx="3132000" cy="3132000"/>
          </a:xfrm>
          <a:custGeom>
            <a:avLst/>
            <a:gdLst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1939666 w 3481132"/>
              <a:gd name="connsiteY9" fmla="*/ 2018371 h 3382518"/>
              <a:gd name="connsiteX10" fmla="*/ 1943634 w 3481132"/>
              <a:gd name="connsiteY10" fmla="*/ 1989239 h 3382518"/>
              <a:gd name="connsiteX11" fmla="*/ 2091040 w 3481132"/>
              <a:gd name="connsiteY11" fmla="*/ 1675784 h 3382518"/>
              <a:gd name="connsiteX12" fmla="*/ 2151781 w 3481132"/>
              <a:gd name="connsiteY12" fmla="*/ 1613532 h 3382518"/>
              <a:gd name="connsiteX13" fmla="*/ 2106143 w 3481132"/>
              <a:gd name="connsiteY13" fmla="*/ 1587957 h 3382518"/>
              <a:gd name="connsiteX14" fmla="*/ 1876656 w 3481132"/>
              <a:gd name="connsiteY14" fmla="*/ 1327084 h 3382518"/>
              <a:gd name="connsiteX15" fmla="*/ 2838437 w 3481132"/>
              <a:gd name="connsiteY15" fmla="*/ 240948 h 3382518"/>
              <a:gd name="connsiteX16" fmla="*/ 2863142 w 3481132"/>
              <a:gd name="connsiteY16" fmla="*/ 606358 h 3382518"/>
              <a:gd name="connsiteX17" fmla="*/ 3225875 w 3481132"/>
              <a:gd name="connsiteY17" fmla="*/ 737204 h 3382518"/>
              <a:gd name="connsiteX18" fmla="*/ 2912275 w 3481132"/>
              <a:gd name="connsiteY18" fmla="*/ 1458847 h 3382518"/>
              <a:gd name="connsiteX19" fmla="*/ 2874851 w 3481132"/>
              <a:gd name="connsiteY19" fmla="*/ 1502261 h 3382518"/>
              <a:gd name="connsiteX20" fmla="*/ 2898058 w 3481132"/>
              <a:gd name="connsiteY20" fmla="*/ 1513008 h 3382518"/>
              <a:gd name="connsiteX21" fmla="*/ 3449724 w 3481132"/>
              <a:gd name="connsiteY21" fmla="*/ 2071221 h 3382518"/>
              <a:gd name="connsiteX22" fmla="*/ 3127930 w 3481132"/>
              <a:gd name="connsiteY22" fmla="*/ 2338794 h 3382518"/>
              <a:gd name="connsiteX23" fmla="*/ 3115386 w 3481132"/>
              <a:gd name="connsiteY23" fmla="*/ 2724201 h 3382518"/>
              <a:gd name="connsiteX24" fmla="*/ 2332194 w 3481132"/>
              <a:gd name="connsiteY24" fmla="*/ 2648558 h 3382518"/>
              <a:gd name="connsiteX25" fmla="*/ 2206379 w 3481132"/>
              <a:gd name="connsiteY25" fmla="*/ 2588946 h 3382518"/>
              <a:gd name="connsiteX26" fmla="*/ 2191122 w 3481132"/>
              <a:gd name="connsiteY26" fmla="*/ 2727515 h 3382518"/>
              <a:gd name="connsiteX27" fmla="*/ 1976248 w 3481132"/>
              <a:gd name="connsiteY27" fmla="*/ 3304046 h 3382518"/>
              <a:gd name="connsiteX28" fmla="*/ 1588922 w 3481132"/>
              <a:gd name="connsiteY28" fmla="*/ 3145538 h 3382518"/>
              <a:gd name="connsiteX29" fmla="*/ 1242739 w 3481132"/>
              <a:gd name="connsiteY29" fmla="*/ 3315400 h 3382518"/>
              <a:gd name="connsiteX30" fmla="*/ 933493 w 3481132"/>
              <a:gd name="connsiteY30" fmla="*/ 2407888 h 3382518"/>
              <a:gd name="connsiteX31" fmla="*/ 940573 w 3481132"/>
              <a:gd name="connsiteY31" fmla="*/ 2345802 h 3382518"/>
              <a:gd name="connsiteX32" fmla="*/ 873780 w 3481132"/>
              <a:gd name="connsiteY32" fmla="*/ 2359655 h 3382518"/>
              <a:gd name="connsiteX33" fmla="*/ 259067 w 3481132"/>
              <a:gd name="connsiteY33" fmla="*/ 2333456 h 3382518"/>
              <a:gd name="connsiteX34" fmla="*/ 290127 w 3481132"/>
              <a:gd name="connsiteY34" fmla="*/ 1916105 h 3382518"/>
              <a:gd name="connsiteX35" fmla="*/ 21602 w 3481132"/>
              <a:gd name="connsiteY35" fmla="*/ 1639355 h 3382518"/>
              <a:gd name="connsiteX36" fmla="*/ 789135 w 3481132"/>
              <a:gd name="connsiteY36" fmla="*/ 1064809 h 3382518"/>
              <a:gd name="connsiteX37" fmla="*/ 863846 w 3481132"/>
              <a:gd name="connsiteY37" fmla="*/ 1049616 h 3382518"/>
              <a:gd name="connsiteX38" fmla="*/ 854994 w 3481132"/>
              <a:gd name="connsiteY38" fmla="*/ 1034107 h 3382518"/>
              <a:gd name="connsiteX39" fmla="*/ 689953 w 3481132"/>
              <a:gd name="connsiteY39" fmla="*/ 441384 h 3382518"/>
              <a:gd name="connsiteX40" fmla="*/ 1096476 w 3481132"/>
              <a:gd name="connsiteY40" fmla="*/ 341956 h 3382518"/>
              <a:gd name="connsiteX41" fmla="*/ 1276701 w 3481132"/>
              <a:gd name="connsiteY41" fmla="*/ 1053 h 3382518"/>
              <a:gd name="connsiteX42" fmla="*/ 2008239 w 3481132"/>
              <a:gd name="connsiteY42" fmla="*/ 481761 h 3382518"/>
              <a:gd name="connsiteX43" fmla="*/ 2048811 w 3481132"/>
              <a:gd name="connsiteY43" fmla="*/ 537641 h 3382518"/>
              <a:gd name="connsiteX44" fmla="*/ 2144047 w 3481132"/>
              <a:gd name="connsiteY44" fmla="*/ 463914 h 3382518"/>
              <a:gd name="connsiteX45" fmla="*/ 2707910 w 3481132"/>
              <a:gd name="connsiteY45" fmla="*/ 217707 h 3382518"/>
              <a:gd name="connsiteX46" fmla="*/ 2838437 w 3481132"/>
              <a:gd name="connsiteY46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1939666 w 3481132"/>
              <a:gd name="connsiteY9" fmla="*/ 2018371 h 3382518"/>
              <a:gd name="connsiteX10" fmla="*/ 2091040 w 3481132"/>
              <a:gd name="connsiteY10" fmla="*/ 1675784 h 3382518"/>
              <a:gd name="connsiteX11" fmla="*/ 2151781 w 3481132"/>
              <a:gd name="connsiteY11" fmla="*/ 1613532 h 3382518"/>
              <a:gd name="connsiteX12" fmla="*/ 2106143 w 3481132"/>
              <a:gd name="connsiteY12" fmla="*/ 1587957 h 3382518"/>
              <a:gd name="connsiteX13" fmla="*/ 1876656 w 3481132"/>
              <a:gd name="connsiteY13" fmla="*/ 1327084 h 3382518"/>
              <a:gd name="connsiteX14" fmla="*/ 1869497 w 3481132"/>
              <a:gd name="connsiteY14" fmla="*/ 1311248 h 3382518"/>
              <a:gd name="connsiteX15" fmla="*/ 2838437 w 3481132"/>
              <a:gd name="connsiteY15" fmla="*/ 240948 h 3382518"/>
              <a:gd name="connsiteX16" fmla="*/ 2863142 w 3481132"/>
              <a:gd name="connsiteY16" fmla="*/ 606358 h 3382518"/>
              <a:gd name="connsiteX17" fmla="*/ 3225875 w 3481132"/>
              <a:gd name="connsiteY17" fmla="*/ 737204 h 3382518"/>
              <a:gd name="connsiteX18" fmla="*/ 2912275 w 3481132"/>
              <a:gd name="connsiteY18" fmla="*/ 1458847 h 3382518"/>
              <a:gd name="connsiteX19" fmla="*/ 2874851 w 3481132"/>
              <a:gd name="connsiteY19" fmla="*/ 1502261 h 3382518"/>
              <a:gd name="connsiteX20" fmla="*/ 2898058 w 3481132"/>
              <a:gd name="connsiteY20" fmla="*/ 1513008 h 3382518"/>
              <a:gd name="connsiteX21" fmla="*/ 3449724 w 3481132"/>
              <a:gd name="connsiteY21" fmla="*/ 2071221 h 3382518"/>
              <a:gd name="connsiteX22" fmla="*/ 3127930 w 3481132"/>
              <a:gd name="connsiteY22" fmla="*/ 2338794 h 3382518"/>
              <a:gd name="connsiteX23" fmla="*/ 3115386 w 3481132"/>
              <a:gd name="connsiteY23" fmla="*/ 2724201 h 3382518"/>
              <a:gd name="connsiteX24" fmla="*/ 2332194 w 3481132"/>
              <a:gd name="connsiteY24" fmla="*/ 2648558 h 3382518"/>
              <a:gd name="connsiteX25" fmla="*/ 2206379 w 3481132"/>
              <a:gd name="connsiteY25" fmla="*/ 2588946 h 3382518"/>
              <a:gd name="connsiteX26" fmla="*/ 2191122 w 3481132"/>
              <a:gd name="connsiteY26" fmla="*/ 2727515 h 3382518"/>
              <a:gd name="connsiteX27" fmla="*/ 1976248 w 3481132"/>
              <a:gd name="connsiteY27" fmla="*/ 3304046 h 3382518"/>
              <a:gd name="connsiteX28" fmla="*/ 1588922 w 3481132"/>
              <a:gd name="connsiteY28" fmla="*/ 3145538 h 3382518"/>
              <a:gd name="connsiteX29" fmla="*/ 1242739 w 3481132"/>
              <a:gd name="connsiteY29" fmla="*/ 3315400 h 3382518"/>
              <a:gd name="connsiteX30" fmla="*/ 933493 w 3481132"/>
              <a:gd name="connsiteY30" fmla="*/ 2407888 h 3382518"/>
              <a:gd name="connsiteX31" fmla="*/ 940573 w 3481132"/>
              <a:gd name="connsiteY31" fmla="*/ 2345802 h 3382518"/>
              <a:gd name="connsiteX32" fmla="*/ 873780 w 3481132"/>
              <a:gd name="connsiteY32" fmla="*/ 2359655 h 3382518"/>
              <a:gd name="connsiteX33" fmla="*/ 259067 w 3481132"/>
              <a:gd name="connsiteY33" fmla="*/ 2333456 h 3382518"/>
              <a:gd name="connsiteX34" fmla="*/ 290127 w 3481132"/>
              <a:gd name="connsiteY34" fmla="*/ 1916105 h 3382518"/>
              <a:gd name="connsiteX35" fmla="*/ 21602 w 3481132"/>
              <a:gd name="connsiteY35" fmla="*/ 1639355 h 3382518"/>
              <a:gd name="connsiteX36" fmla="*/ 789135 w 3481132"/>
              <a:gd name="connsiteY36" fmla="*/ 1064809 h 3382518"/>
              <a:gd name="connsiteX37" fmla="*/ 863846 w 3481132"/>
              <a:gd name="connsiteY37" fmla="*/ 1049616 h 3382518"/>
              <a:gd name="connsiteX38" fmla="*/ 854994 w 3481132"/>
              <a:gd name="connsiteY38" fmla="*/ 1034107 h 3382518"/>
              <a:gd name="connsiteX39" fmla="*/ 689953 w 3481132"/>
              <a:gd name="connsiteY39" fmla="*/ 441384 h 3382518"/>
              <a:gd name="connsiteX40" fmla="*/ 1096476 w 3481132"/>
              <a:gd name="connsiteY40" fmla="*/ 341956 h 3382518"/>
              <a:gd name="connsiteX41" fmla="*/ 1276701 w 3481132"/>
              <a:gd name="connsiteY41" fmla="*/ 1053 h 3382518"/>
              <a:gd name="connsiteX42" fmla="*/ 2008239 w 3481132"/>
              <a:gd name="connsiteY42" fmla="*/ 481761 h 3382518"/>
              <a:gd name="connsiteX43" fmla="*/ 2048811 w 3481132"/>
              <a:gd name="connsiteY43" fmla="*/ 537641 h 3382518"/>
              <a:gd name="connsiteX44" fmla="*/ 2144047 w 3481132"/>
              <a:gd name="connsiteY44" fmla="*/ 463914 h 3382518"/>
              <a:gd name="connsiteX45" fmla="*/ 2707910 w 3481132"/>
              <a:gd name="connsiteY45" fmla="*/ 217707 h 3382518"/>
              <a:gd name="connsiteX46" fmla="*/ 2838437 w 3481132"/>
              <a:gd name="connsiteY46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2091040 w 3481132"/>
              <a:gd name="connsiteY9" fmla="*/ 1675784 h 3382518"/>
              <a:gd name="connsiteX10" fmla="*/ 2151781 w 3481132"/>
              <a:gd name="connsiteY10" fmla="*/ 1613532 h 3382518"/>
              <a:gd name="connsiteX11" fmla="*/ 2106143 w 3481132"/>
              <a:gd name="connsiteY11" fmla="*/ 1587957 h 3382518"/>
              <a:gd name="connsiteX12" fmla="*/ 1876656 w 3481132"/>
              <a:gd name="connsiteY12" fmla="*/ 1327084 h 3382518"/>
              <a:gd name="connsiteX13" fmla="*/ 1869497 w 3481132"/>
              <a:gd name="connsiteY13" fmla="*/ 1311248 h 3382518"/>
              <a:gd name="connsiteX14" fmla="*/ 2838437 w 3481132"/>
              <a:gd name="connsiteY14" fmla="*/ 240948 h 3382518"/>
              <a:gd name="connsiteX15" fmla="*/ 2863142 w 3481132"/>
              <a:gd name="connsiteY15" fmla="*/ 606358 h 3382518"/>
              <a:gd name="connsiteX16" fmla="*/ 3225875 w 3481132"/>
              <a:gd name="connsiteY16" fmla="*/ 737204 h 3382518"/>
              <a:gd name="connsiteX17" fmla="*/ 2912275 w 3481132"/>
              <a:gd name="connsiteY17" fmla="*/ 1458847 h 3382518"/>
              <a:gd name="connsiteX18" fmla="*/ 2874851 w 3481132"/>
              <a:gd name="connsiteY18" fmla="*/ 1502261 h 3382518"/>
              <a:gd name="connsiteX19" fmla="*/ 2898058 w 3481132"/>
              <a:gd name="connsiteY19" fmla="*/ 1513008 h 3382518"/>
              <a:gd name="connsiteX20" fmla="*/ 3449724 w 3481132"/>
              <a:gd name="connsiteY20" fmla="*/ 2071221 h 3382518"/>
              <a:gd name="connsiteX21" fmla="*/ 3127930 w 3481132"/>
              <a:gd name="connsiteY21" fmla="*/ 2338794 h 3382518"/>
              <a:gd name="connsiteX22" fmla="*/ 3115386 w 3481132"/>
              <a:gd name="connsiteY22" fmla="*/ 2724201 h 3382518"/>
              <a:gd name="connsiteX23" fmla="*/ 2332194 w 3481132"/>
              <a:gd name="connsiteY23" fmla="*/ 2648558 h 3382518"/>
              <a:gd name="connsiteX24" fmla="*/ 2206379 w 3481132"/>
              <a:gd name="connsiteY24" fmla="*/ 2588946 h 3382518"/>
              <a:gd name="connsiteX25" fmla="*/ 2191122 w 3481132"/>
              <a:gd name="connsiteY25" fmla="*/ 2727515 h 3382518"/>
              <a:gd name="connsiteX26" fmla="*/ 1976248 w 3481132"/>
              <a:gd name="connsiteY26" fmla="*/ 3304046 h 3382518"/>
              <a:gd name="connsiteX27" fmla="*/ 1588922 w 3481132"/>
              <a:gd name="connsiteY27" fmla="*/ 3145538 h 3382518"/>
              <a:gd name="connsiteX28" fmla="*/ 1242739 w 3481132"/>
              <a:gd name="connsiteY28" fmla="*/ 3315400 h 3382518"/>
              <a:gd name="connsiteX29" fmla="*/ 933493 w 3481132"/>
              <a:gd name="connsiteY29" fmla="*/ 2407888 h 3382518"/>
              <a:gd name="connsiteX30" fmla="*/ 940573 w 3481132"/>
              <a:gd name="connsiteY30" fmla="*/ 2345802 h 3382518"/>
              <a:gd name="connsiteX31" fmla="*/ 873780 w 3481132"/>
              <a:gd name="connsiteY31" fmla="*/ 2359655 h 3382518"/>
              <a:gd name="connsiteX32" fmla="*/ 259067 w 3481132"/>
              <a:gd name="connsiteY32" fmla="*/ 2333456 h 3382518"/>
              <a:gd name="connsiteX33" fmla="*/ 290127 w 3481132"/>
              <a:gd name="connsiteY33" fmla="*/ 1916105 h 3382518"/>
              <a:gd name="connsiteX34" fmla="*/ 21602 w 3481132"/>
              <a:gd name="connsiteY34" fmla="*/ 1639355 h 3382518"/>
              <a:gd name="connsiteX35" fmla="*/ 789135 w 3481132"/>
              <a:gd name="connsiteY35" fmla="*/ 1064809 h 3382518"/>
              <a:gd name="connsiteX36" fmla="*/ 863846 w 3481132"/>
              <a:gd name="connsiteY36" fmla="*/ 1049616 h 3382518"/>
              <a:gd name="connsiteX37" fmla="*/ 854994 w 3481132"/>
              <a:gd name="connsiteY37" fmla="*/ 1034107 h 3382518"/>
              <a:gd name="connsiteX38" fmla="*/ 689953 w 3481132"/>
              <a:gd name="connsiteY38" fmla="*/ 441384 h 3382518"/>
              <a:gd name="connsiteX39" fmla="*/ 1096476 w 3481132"/>
              <a:gd name="connsiteY39" fmla="*/ 341956 h 3382518"/>
              <a:gd name="connsiteX40" fmla="*/ 1276701 w 3481132"/>
              <a:gd name="connsiteY40" fmla="*/ 1053 h 3382518"/>
              <a:gd name="connsiteX41" fmla="*/ 2008239 w 3481132"/>
              <a:gd name="connsiteY41" fmla="*/ 481761 h 3382518"/>
              <a:gd name="connsiteX42" fmla="*/ 2048811 w 3481132"/>
              <a:gd name="connsiteY42" fmla="*/ 537641 h 3382518"/>
              <a:gd name="connsiteX43" fmla="*/ 2144047 w 3481132"/>
              <a:gd name="connsiteY43" fmla="*/ 463914 h 3382518"/>
              <a:gd name="connsiteX44" fmla="*/ 2707910 w 3481132"/>
              <a:gd name="connsiteY44" fmla="*/ 217707 h 3382518"/>
              <a:gd name="connsiteX45" fmla="*/ 2838437 w 3481132"/>
              <a:gd name="connsiteY45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2091040 w 3481132"/>
              <a:gd name="connsiteY8" fmla="*/ 1675784 h 3382518"/>
              <a:gd name="connsiteX9" fmla="*/ 2151781 w 3481132"/>
              <a:gd name="connsiteY9" fmla="*/ 1613532 h 3382518"/>
              <a:gd name="connsiteX10" fmla="*/ 2106143 w 3481132"/>
              <a:gd name="connsiteY10" fmla="*/ 1587957 h 3382518"/>
              <a:gd name="connsiteX11" fmla="*/ 1876656 w 3481132"/>
              <a:gd name="connsiteY11" fmla="*/ 1327084 h 3382518"/>
              <a:gd name="connsiteX12" fmla="*/ 1869497 w 3481132"/>
              <a:gd name="connsiteY12" fmla="*/ 1311248 h 3382518"/>
              <a:gd name="connsiteX13" fmla="*/ 2838437 w 3481132"/>
              <a:gd name="connsiteY13" fmla="*/ 240948 h 3382518"/>
              <a:gd name="connsiteX14" fmla="*/ 2863142 w 3481132"/>
              <a:gd name="connsiteY14" fmla="*/ 606358 h 3382518"/>
              <a:gd name="connsiteX15" fmla="*/ 3225875 w 3481132"/>
              <a:gd name="connsiteY15" fmla="*/ 737204 h 3382518"/>
              <a:gd name="connsiteX16" fmla="*/ 2912275 w 3481132"/>
              <a:gd name="connsiteY16" fmla="*/ 1458847 h 3382518"/>
              <a:gd name="connsiteX17" fmla="*/ 2874851 w 3481132"/>
              <a:gd name="connsiteY17" fmla="*/ 1502261 h 3382518"/>
              <a:gd name="connsiteX18" fmla="*/ 2898058 w 3481132"/>
              <a:gd name="connsiteY18" fmla="*/ 1513008 h 3382518"/>
              <a:gd name="connsiteX19" fmla="*/ 3449724 w 3481132"/>
              <a:gd name="connsiteY19" fmla="*/ 2071221 h 3382518"/>
              <a:gd name="connsiteX20" fmla="*/ 3127930 w 3481132"/>
              <a:gd name="connsiteY20" fmla="*/ 2338794 h 3382518"/>
              <a:gd name="connsiteX21" fmla="*/ 3115386 w 3481132"/>
              <a:gd name="connsiteY21" fmla="*/ 2724201 h 3382518"/>
              <a:gd name="connsiteX22" fmla="*/ 2332194 w 3481132"/>
              <a:gd name="connsiteY22" fmla="*/ 2648558 h 3382518"/>
              <a:gd name="connsiteX23" fmla="*/ 2206379 w 3481132"/>
              <a:gd name="connsiteY23" fmla="*/ 2588946 h 3382518"/>
              <a:gd name="connsiteX24" fmla="*/ 2191122 w 3481132"/>
              <a:gd name="connsiteY24" fmla="*/ 2727515 h 3382518"/>
              <a:gd name="connsiteX25" fmla="*/ 1976248 w 3481132"/>
              <a:gd name="connsiteY25" fmla="*/ 3304046 h 3382518"/>
              <a:gd name="connsiteX26" fmla="*/ 1588922 w 3481132"/>
              <a:gd name="connsiteY26" fmla="*/ 3145538 h 3382518"/>
              <a:gd name="connsiteX27" fmla="*/ 1242739 w 3481132"/>
              <a:gd name="connsiteY27" fmla="*/ 3315400 h 3382518"/>
              <a:gd name="connsiteX28" fmla="*/ 933493 w 3481132"/>
              <a:gd name="connsiteY28" fmla="*/ 2407888 h 3382518"/>
              <a:gd name="connsiteX29" fmla="*/ 940573 w 3481132"/>
              <a:gd name="connsiteY29" fmla="*/ 2345802 h 3382518"/>
              <a:gd name="connsiteX30" fmla="*/ 873780 w 3481132"/>
              <a:gd name="connsiteY30" fmla="*/ 2359655 h 3382518"/>
              <a:gd name="connsiteX31" fmla="*/ 259067 w 3481132"/>
              <a:gd name="connsiteY31" fmla="*/ 2333456 h 3382518"/>
              <a:gd name="connsiteX32" fmla="*/ 290127 w 3481132"/>
              <a:gd name="connsiteY32" fmla="*/ 1916105 h 3382518"/>
              <a:gd name="connsiteX33" fmla="*/ 21602 w 3481132"/>
              <a:gd name="connsiteY33" fmla="*/ 1639355 h 3382518"/>
              <a:gd name="connsiteX34" fmla="*/ 789135 w 3481132"/>
              <a:gd name="connsiteY34" fmla="*/ 1064809 h 3382518"/>
              <a:gd name="connsiteX35" fmla="*/ 863846 w 3481132"/>
              <a:gd name="connsiteY35" fmla="*/ 1049616 h 3382518"/>
              <a:gd name="connsiteX36" fmla="*/ 854994 w 3481132"/>
              <a:gd name="connsiteY36" fmla="*/ 1034107 h 3382518"/>
              <a:gd name="connsiteX37" fmla="*/ 689953 w 3481132"/>
              <a:gd name="connsiteY37" fmla="*/ 441384 h 3382518"/>
              <a:gd name="connsiteX38" fmla="*/ 1096476 w 3481132"/>
              <a:gd name="connsiteY38" fmla="*/ 341956 h 3382518"/>
              <a:gd name="connsiteX39" fmla="*/ 1276701 w 3481132"/>
              <a:gd name="connsiteY39" fmla="*/ 1053 h 3382518"/>
              <a:gd name="connsiteX40" fmla="*/ 2008239 w 3481132"/>
              <a:gd name="connsiteY40" fmla="*/ 481761 h 3382518"/>
              <a:gd name="connsiteX41" fmla="*/ 2048811 w 3481132"/>
              <a:gd name="connsiteY41" fmla="*/ 537641 h 3382518"/>
              <a:gd name="connsiteX42" fmla="*/ 2144047 w 3481132"/>
              <a:gd name="connsiteY42" fmla="*/ 463914 h 3382518"/>
              <a:gd name="connsiteX43" fmla="*/ 2707910 w 3481132"/>
              <a:gd name="connsiteY43" fmla="*/ 217707 h 3382518"/>
              <a:gd name="connsiteX44" fmla="*/ 2838437 w 3481132"/>
              <a:gd name="connsiteY44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2091040 w 3481132"/>
              <a:gd name="connsiteY7" fmla="*/ 1675784 h 3382518"/>
              <a:gd name="connsiteX8" fmla="*/ 2151781 w 3481132"/>
              <a:gd name="connsiteY8" fmla="*/ 1613532 h 3382518"/>
              <a:gd name="connsiteX9" fmla="*/ 2106143 w 3481132"/>
              <a:gd name="connsiteY9" fmla="*/ 1587957 h 3382518"/>
              <a:gd name="connsiteX10" fmla="*/ 1876656 w 3481132"/>
              <a:gd name="connsiteY10" fmla="*/ 1327084 h 3382518"/>
              <a:gd name="connsiteX11" fmla="*/ 1869497 w 3481132"/>
              <a:gd name="connsiteY11" fmla="*/ 1311248 h 3382518"/>
              <a:gd name="connsiteX12" fmla="*/ 2838437 w 3481132"/>
              <a:gd name="connsiteY12" fmla="*/ 240948 h 3382518"/>
              <a:gd name="connsiteX13" fmla="*/ 2863142 w 3481132"/>
              <a:gd name="connsiteY13" fmla="*/ 606358 h 3382518"/>
              <a:gd name="connsiteX14" fmla="*/ 3225875 w 3481132"/>
              <a:gd name="connsiteY14" fmla="*/ 737204 h 3382518"/>
              <a:gd name="connsiteX15" fmla="*/ 2912275 w 3481132"/>
              <a:gd name="connsiteY15" fmla="*/ 1458847 h 3382518"/>
              <a:gd name="connsiteX16" fmla="*/ 2874851 w 3481132"/>
              <a:gd name="connsiteY16" fmla="*/ 1502261 h 3382518"/>
              <a:gd name="connsiteX17" fmla="*/ 2898058 w 3481132"/>
              <a:gd name="connsiteY17" fmla="*/ 1513008 h 3382518"/>
              <a:gd name="connsiteX18" fmla="*/ 3449724 w 3481132"/>
              <a:gd name="connsiteY18" fmla="*/ 2071221 h 3382518"/>
              <a:gd name="connsiteX19" fmla="*/ 3127930 w 3481132"/>
              <a:gd name="connsiteY19" fmla="*/ 2338794 h 3382518"/>
              <a:gd name="connsiteX20" fmla="*/ 3115386 w 3481132"/>
              <a:gd name="connsiteY20" fmla="*/ 2724201 h 3382518"/>
              <a:gd name="connsiteX21" fmla="*/ 2332194 w 3481132"/>
              <a:gd name="connsiteY21" fmla="*/ 2648558 h 3382518"/>
              <a:gd name="connsiteX22" fmla="*/ 2206379 w 3481132"/>
              <a:gd name="connsiteY22" fmla="*/ 2588946 h 3382518"/>
              <a:gd name="connsiteX23" fmla="*/ 2191122 w 3481132"/>
              <a:gd name="connsiteY23" fmla="*/ 2727515 h 3382518"/>
              <a:gd name="connsiteX24" fmla="*/ 1976248 w 3481132"/>
              <a:gd name="connsiteY24" fmla="*/ 3304046 h 3382518"/>
              <a:gd name="connsiteX25" fmla="*/ 1588922 w 3481132"/>
              <a:gd name="connsiteY25" fmla="*/ 3145538 h 3382518"/>
              <a:gd name="connsiteX26" fmla="*/ 1242739 w 3481132"/>
              <a:gd name="connsiteY26" fmla="*/ 3315400 h 3382518"/>
              <a:gd name="connsiteX27" fmla="*/ 933493 w 3481132"/>
              <a:gd name="connsiteY27" fmla="*/ 2407888 h 3382518"/>
              <a:gd name="connsiteX28" fmla="*/ 940573 w 3481132"/>
              <a:gd name="connsiteY28" fmla="*/ 2345802 h 3382518"/>
              <a:gd name="connsiteX29" fmla="*/ 873780 w 3481132"/>
              <a:gd name="connsiteY29" fmla="*/ 2359655 h 3382518"/>
              <a:gd name="connsiteX30" fmla="*/ 259067 w 3481132"/>
              <a:gd name="connsiteY30" fmla="*/ 2333456 h 3382518"/>
              <a:gd name="connsiteX31" fmla="*/ 290127 w 3481132"/>
              <a:gd name="connsiteY31" fmla="*/ 1916105 h 3382518"/>
              <a:gd name="connsiteX32" fmla="*/ 21602 w 3481132"/>
              <a:gd name="connsiteY32" fmla="*/ 1639355 h 3382518"/>
              <a:gd name="connsiteX33" fmla="*/ 789135 w 3481132"/>
              <a:gd name="connsiteY33" fmla="*/ 1064809 h 3382518"/>
              <a:gd name="connsiteX34" fmla="*/ 863846 w 3481132"/>
              <a:gd name="connsiteY34" fmla="*/ 1049616 h 3382518"/>
              <a:gd name="connsiteX35" fmla="*/ 854994 w 3481132"/>
              <a:gd name="connsiteY35" fmla="*/ 1034107 h 3382518"/>
              <a:gd name="connsiteX36" fmla="*/ 689953 w 3481132"/>
              <a:gd name="connsiteY36" fmla="*/ 441384 h 3382518"/>
              <a:gd name="connsiteX37" fmla="*/ 1096476 w 3481132"/>
              <a:gd name="connsiteY37" fmla="*/ 341956 h 3382518"/>
              <a:gd name="connsiteX38" fmla="*/ 1276701 w 3481132"/>
              <a:gd name="connsiteY38" fmla="*/ 1053 h 3382518"/>
              <a:gd name="connsiteX39" fmla="*/ 2008239 w 3481132"/>
              <a:gd name="connsiteY39" fmla="*/ 481761 h 3382518"/>
              <a:gd name="connsiteX40" fmla="*/ 2048811 w 3481132"/>
              <a:gd name="connsiteY40" fmla="*/ 537641 h 3382518"/>
              <a:gd name="connsiteX41" fmla="*/ 2144047 w 3481132"/>
              <a:gd name="connsiteY41" fmla="*/ 463914 h 3382518"/>
              <a:gd name="connsiteX42" fmla="*/ 2707910 w 3481132"/>
              <a:gd name="connsiteY42" fmla="*/ 217707 h 3382518"/>
              <a:gd name="connsiteX43" fmla="*/ 2838437 w 3481132"/>
              <a:gd name="connsiteY43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2091040 w 3481132"/>
              <a:gd name="connsiteY6" fmla="*/ 1675784 h 3382518"/>
              <a:gd name="connsiteX7" fmla="*/ 2151781 w 3481132"/>
              <a:gd name="connsiteY7" fmla="*/ 1613532 h 3382518"/>
              <a:gd name="connsiteX8" fmla="*/ 2106143 w 3481132"/>
              <a:gd name="connsiteY8" fmla="*/ 1587957 h 3382518"/>
              <a:gd name="connsiteX9" fmla="*/ 1876656 w 3481132"/>
              <a:gd name="connsiteY9" fmla="*/ 1327084 h 3382518"/>
              <a:gd name="connsiteX10" fmla="*/ 1869497 w 3481132"/>
              <a:gd name="connsiteY10" fmla="*/ 1311248 h 3382518"/>
              <a:gd name="connsiteX11" fmla="*/ 2838437 w 3481132"/>
              <a:gd name="connsiteY11" fmla="*/ 240948 h 3382518"/>
              <a:gd name="connsiteX12" fmla="*/ 2863142 w 3481132"/>
              <a:gd name="connsiteY12" fmla="*/ 606358 h 3382518"/>
              <a:gd name="connsiteX13" fmla="*/ 3225875 w 3481132"/>
              <a:gd name="connsiteY13" fmla="*/ 737204 h 3382518"/>
              <a:gd name="connsiteX14" fmla="*/ 2912275 w 3481132"/>
              <a:gd name="connsiteY14" fmla="*/ 1458847 h 3382518"/>
              <a:gd name="connsiteX15" fmla="*/ 2874851 w 3481132"/>
              <a:gd name="connsiteY15" fmla="*/ 1502261 h 3382518"/>
              <a:gd name="connsiteX16" fmla="*/ 2898058 w 3481132"/>
              <a:gd name="connsiteY16" fmla="*/ 1513008 h 3382518"/>
              <a:gd name="connsiteX17" fmla="*/ 3449724 w 3481132"/>
              <a:gd name="connsiteY17" fmla="*/ 2071221 h 3382518"/>
              <a:gd name="connsiteX18" fmla="*/ 3127930 w 3481132"/>
              <a:gd name="connsiteY18" fmla="*/ 2338794 h 3382518"/>
              <a:gd name="connsiteX19" fmla="*/ 3115386 w 3481132"/>
              <a:gd name="connsiteY19" fmla="*/ 2724201 h 3382518"/>
              <a:gd name="connsiteX20" fmla="*/ 2332194 w 3481132"/>
              <a:gd name="connsiteY20" fmla="*/ 2648558 h 3382518"/>
              <a:gd name="connsiteX21" fmla="*/ 2206379 w 3481132"/>
              <a:gd name="connsiteY21" fmla="*/ 2588946 h 3382518"/>
              <a:gd name="connsiteX22" fmla="*/ 2191122 w 3481132"/>
              <a:gd name="connsiteY22" fmla="*/ 2727515 h 3382518"/>
              <a:gd name="connsiteX23" fmla="*/ 1976248 w 3481132"/>
              <a:gd name="connsiteY23" fmla="*/ 3304046 h 3382518"/>
              <a:gd name="connsiteX24" fmla="*/ 1588922 w 3481132"/>
              <a:gd name="connsiteY24" fmla="*/ 3145538 h 3382518"/>
              <a:gd name="connsiteX25" fmla="*/ 1242739 w 3481132"/>
              <a:gd name="connsiteY25" fmla="*/ 3315400 h 3382518"/>
              <a:gd name="connsiteX26" fmla="*/ 933493 w 3481132"/>
              <a:gd name="connsiteY26" fmla="*/ 2407888 h 3382518"/>
              <a:gd name="connsiteX27" fmla="*/ 940573 w 3481132"/>
              <a:gd name="connsiteY27" fmla="*/ 2345802 h 3382518"/>
              <a:gd name="connsiteX28" fmla="*/ 873780 w 3481132"/>
              <a:gd name="connsiteY28" fmla="*/ 2359655 h 3382518"/>
              <a:gd name="connsiteX29" fmla="*/ 259067 w 3481132"/>
              <a:gd name="connsiteY29" fmla="*/ 2333456 h 3382518"/>
              <a:gd name="connsiteX30" fmla="*/ 290127 w 3481132"/>
              <a:gd name="connsiteY30" fmla="*/ 1916105 h 3382518"/>
              <a:gd name="connsiteX31" fmla="*/ 21602 w 3481132"/>
              <a:gd name="connsiteY31" fmla="*/ 1639355 h 3382518"/>
              <a:gd name="connsiteX32" fmla="*/ 789135 w 3481132"/>
              <a:gd name="connsiteY32" fmla="*/ 1064809 h 3382518"/>
              <a:gd name="connsiteX33" fmla="*/ 863846 w 3481132"/>
              <a:gd name="connsiteY33" fmla="*/ 1049616 h 3382518"/>
              <a:gd name="connsiteX34" fmla="*/ 854994 w 3481132"/>
              <a:gd name="connsiteY34" fmla="*/ 1034107 h 3382518"/>
              <a:gd name="connsiteX35" fmla="*/ 689953 w 3481132"/>
              <a:gd name="connsiteY35" fmla="*/ 441384 h 3382518"/>
              <a:gd name="connsiteX36" fmla="*/ 1096476 w 3481132"/>
              <a:gd name="connsiteY36" fmla="*/ 341956 h 3382518"/>
              <a:gd name="connsiteX37" fmla="*/ 1276701 w 3481132"/>
              <a:gd name="connsiteY37" fmla="*/ 1053 h 3382518"/>
              <a:gd name="connsiteX38" fmla="*/ 2008239 w 3481132"/>
              <a:gd name="connsiteY38" fmla="*/ 481761 h 3382518"/>
              <a:gd name="connsiteX39" fmla="*/ 2048811 w 3481132"/>
              <a:gd name="connsiteY39" fmla="*/ 537641 h 3382518"/>
              <a:gd name="connsiteX40" fmla="*/ 2144047 w 3481132"/>
              <a:gd name="connsiteY40" fmla="*/ 463914 h 3382518"/>
              <a:gd name="connsiteX41" fmla="*/ 2707910 w 3481132"/>
              <a:gd name="connsiteY41" fmla="*/ 217707 h 3382518"/>
              <a:gd name="connsiteX42" fmla="*/ 2838437 w 3481132"/>
              <a:gd name="connsiteY42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2091040 w 3481132"/>
              <a:gd name="connsiteY5" fmla="*/ 1675784 h 3382518"/>
              <a:gd name="connsiteX6" fmla="*/ 2151781 w 3481132"/>
              <a:gd name="connsiteY6" fmla="*/ 1613532 h 3382518"/>
              <a:gd name="connsiteX7" fmla="*/ 2106143 w 3481132"/>
              <a:gd name="connsiteY7" fmla="*/ 1587957 h 3382518"/>
              <a:gd name="connsiteX8" fmla="*/ 1876656 w 3481132"/>
              <a:gd name="connsiteY8" fmla="*/ 1327084 h 3382518"/>
              <a:gd name="connsiteX9" fmla="*/ 1869497 w 3481132"/>
              <a:gd name="connsiteY9" fmla="*/ 1311248 h 3382518"/>
              <a:gd name="connsiteX10" fmla="*/ 2838437 w 3481132"/>
              <a:gd name="connsiteY10" fmla="*/ 240948 h 3382518"/>
              <a:gd name="connsiteX11" fmla="*/ 2863142 w 3481132"/>
              <a:gd name="connsiteY11" fmla="*/ 606358 h 3382518"/>
              <a:gd name="connsiteX12" fmla="*/ 3225875 w 3481132"/>
              <a:gd name="connsiteY12" fmla="*/ 737204 h 3382518"/>
              <a:gd name="connsiteX13" fmla="*/ 2912275 w 3481132"/>
              <a:gd name="connsiteY13" fmla="*/ 1458847 h 3382518"/>
              <a:gd name="connsiteX14" fmla="*/ 2874851 w 3481132"/>
              <a:gd name="connsiteY14" fmla="*/ 1502261 h 3382518"/>
              <a:gd name="connsiteX15" fmla="*/ 2898058 w 3481132"/>
              <a:gd name="connsiteY15" fmla="*/ 1513008 h 3382518"/>
              <a:gd name="connsiteX16" fmla="*/ 3449724 w 3481132"/>
              <a:gd name="connsiteY16" fmla="*/ 2071221 h 3382518"/>
              <a:gd name="connsiteX17" fmla="*/ 3127930 w 3481132"/>
              <a:gd name="connsiteY17" fmla="*/ 2338794 h 3382518"/>
              <a:gd name="connsiteX18" fmla="*/ 3115386 w 3481132"/>
              <a:gd name="connsiteY18" fmla="*/ 2724201 h 3382518"/>
              <a:gd name="connsiteX19" fmla="*/ 2332194 w 3481132"/>
              <a:gd name="connsiteY19" fmla="*/ 2648558 h 3382518"/>
              <a:gd name="connsiteX20" fmla="*/ 2206379 w 3481132"/>
              <a:gd name="connsiteY20" fmla="*/ 2588946 h 3382518"/>
              <a:gd name="connsiteX21" fmla="*/ 2191122 w 3481132"/>
              <a:gd name="connsiteY21" fmla="*/ 2727515 h 3382518"/>
              <a:gd name="connsiteX22" fmla="*/ 1976248 w 3481132"/>
              <a:gd name="connsiteY22" fmla="*/ 3304046 h 3382518"/>
              <a:gd name="connsiteX23" fmla="*/ 1588922 w 3481132"/>
              <a:gd name="connsiteY23" fmla="*/ 3145538 h 3382518"/>
              <a:gd name="connsiteX24" fmla="*/ 1242739 w 3481132"/>
              <a:gd name="connsiteY24" fmla="*/ 3315400 h 3382518"/>
              <a:gd name="connsiteX25" fmla="*/ 933493 w 3481132"/>
              <a:gd name="connsiteY25" fmla="*/ 2407888 h 3382518"/>
              <a:gd name="connsiteX26" fmla="*/ 940573 w 3481132"/>
              <a:gd name="connsiteY26" fmla="*/ 2345802 h 3382518"/>
              <a:gd name="connsiteX27" fmla="*/ 873780 w 3481132"/>
              <a:gd name="connsiteY27" fmla="*/ 2359655 h 3382518"/>
              <a:gd name="connsiteX28" fmla="*/ 259067 w 3481132"/>
              <a:gd name="connsiteY28" fmla="*/ 2333456 h 3382518"/>
              <a:gd name="connsiteX29" fmla="*/ 290127 w 3481132"/>
              <a:gd name="connsiteY29" fmla="*/ 1916105 h 3382518"/>
              <a:gd name="connsiteX30" fmla="*/ 21602 w 3481132"/>
              <a:gd name="connsiteY30" fmla="*/ 1639355 h 3382518"/>
              <a:gd name="connsiteX31" fmla="*/ 789135 w 3481132"/>
              <a:gd name="connsiteY31" fmla="*/ 1064809 h 3382518"/>
              <a:gd name="connsiteX32" fmla="*/ 863846 w 3481132"/>
              <a:gd name="connsiteY32" fmla="*/ 1049616 h 3382518"/>
              <a:gd name="connsiteX33" fmla="*/ 854994 w 3481132"/>
              <a:gd name="connsiteY33" fmla="*/ 1034107 h 3382518"/>
              <a:gd name="connsiteX34" fmla="*/ 689953 w 3481132"/>
              <a:gd name="connsiteY34" fmla="*/ 441384 h 3382518"/>
              <a:gd name="connsiteX35" fmla="*/ 1096476 w 3481132"/>
              <a:gd name="connsiteY35" fmla="*/ 341956 h 3382518"/>
              <a:gd name="connsiteX36" fmla="*/ 1276701 w 3481132"/>
              <a:gd name="connsiteY36" fmla="*/ 1053 h 3382518"/>
              <a:gd name="connsiteX37" fmla="*/ 2008239 w 3481132"/>
              <a:gd name="connsiteY37" fmla="*/ 481761 h 3382518"/>
              <a:gd name="connsiteX38" fmla="*/ 2048811 w 3481132"/>
              <a:gd name="connsiteY38" fmla="*/ 537641 h 3382518"/>
              <a:gd name="connsiteX39" fmla="*/ 2144047 w 3481132"/>
              <a:gd name="connsiteY39" fmla="*/ 463914 h 3382518"/>
              <a:gd name="connsiteX40" fmla="*/ 2707910 w 3481132"/>
              <a:gd name="connsiteY40" fmla="*/ 217707 h 3382518"/>
              <a:gd name="connsiteX41" fmla="*/ 2838437 w 3481132"/>
              <a:gd name="connsiteY41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2091040 w 3481132"/>
              <a:gd name="connsiteY4" fmla="*/ 1675784 h 3382518"/>
              <a:gd name="connsiteX5" fmla="*/ 2151781 w 3481132"/>
              <a:gd name="connsiteY5" fmla="*/ 1613532 h 3382518"/>
              <a:gd name="connsiteX6" fmla="*/ 2106143 w 3481132"/>
              <a:gd name="connsiteY6" fmla="*/ 1587957 h 3382518"/>
              <a:gd name="connsiteX7" fmla="*/ 1876656 w 3481132"/>
              <a:gd name="connsiteY7" fmla="*/ 1327084 h 3382518"/>
              <a:gd name="connsiteX8" fmla="*/ 1869497 w 3481132"/>
              <a:gd name="connsiteY8" fmla="*/ 1311248 h 3382518"/>
              <a:gd name="connsiteX9" fmla="*/ 2838437 w 3481132"/>
              <a:gd name="connsiteY9" fmla="*/ 240948 h 3382518"/>
              <a:gd name="connsiteX10" fmla="*/ 2863142 w 3481132"/>
              <a:gd name="connsiteY10" fmla="*/ 606358 h 3382518"/>
              <a:gd name="connsiteX11" fmla="*/ 3225875 w 3481132"/>
              <a:gd name="connsiteY11" fmla="*/ 737204 h 3382518"/>
              <a:gd name="connsiteX12" fmla="*/ 2912275 w 3481132"/>
              <a:gd name="connsiteY12" fmla="*/ 1458847 h 3382518"/>
              <a:gd name="connsiteX13" fmla="*/ 2874851 w 3481132"/>
              <a:gd name="connsiteY13" fmla="*/ 1502261 h 3382518"/>
              <a:gd name="connsiteX14" fmla="*/ 2898058 w 3481132"/>
              <a:gd name="connsiteY14" fmla="*/ 1513008 h 3382518"/>
              <a:gd name="connsiteX15" fmla="*/ 3449724 w 3481132"/>
              <a:gd name="connsiteY15" fmla="*/ 2071221 h 3382518"/>
              <a:gd name="connsiteX16" fmla="*/ 3127930 w 3481132"/>
              <a:gd name="connsiteY16" fmla="*/ 2338794 h 3382518"/>
              <a:gd name="connsiteX17" fmla="*/ 3115386 w 3481132"/>
              <a:gd name="connsiteY17" fmla="*/ 2724201 h 3382518"/>
              <a:gd name="connsiteX18" fmla="*/ 2332194 w 3481132"/>
              <a:gd name="connsiteY18" fmla="*/ 2648558 h 3382518"/>
              <a:gd name="connsiteX19" fmla="*/ 2206379 w 3481132"/>
              <a:gd name="connsiteY19" fmla="*/ 2588946 h 3382518"/>
              <a:gd name="connsiteX20" fmla="*/ 2191122 w 3481132"/>
              <a:gd name="connsiteY20" fmla="*/ 2727515 h 3382518"/>
              <a:gd name="connsiteX21" fmla="*/ 1976248 w 3481132"/>
              <a:gd name="connsiteY21" fmla="*/ 3304046 h 3382518"/>
              <a:gd name="connsiteX22" fmla="*/ 1588922 w 3481132"/>
              <a:gd name="connsiteY22" fmla="*/ 3145538 h 3382518"/>
              <a:gd name="connsiteX23" fmla="*/ 1242739 w 3481132"/>
              <a:gd name="connsiteY23" fmla="*/ 3315400 h 3382518"/>
              <a:gd name="connsiteX24" fmla="*/ 933493 w 3481132"/>
              <a:gd name="connsiteY24" fmla="*/ 2407888 h 3382518"/>
              <a:gd name="connsiteX25" fmla="*/ 940573 w 3481132"/>
              <a:gd name="connsiteY25" fmla="*/ 2345802 h 3382518"/>
              <a:gd name="connsiteX26" fmla="*/ 873780 w 3481132"/>
              <a:gd name="connsiteY26" fmla="*/ 2359655 h 3382518"/>
              <a:gd name="connsiteX27" fmla="*/ 259067 w 3481132"/>
              <a:gd name="connsiteY27" fmla="*/ 2333456 h 3382518"/>
              <a:gd name="connsiteX28" fmla="*/ 290127 w 3481132"/>
              <a:gd name="connsiteY28" fmla="*/ 1916105 h 3382518"/>
              <a:gd name="connsiteX29" fmla="*/ 21602 w 3481132"/>
              <a:gd name="connsiteY29" fmla="*/ 1639355 h 3382518"/>
              <a:gd name="connsiteX30" fmla="*/ 789135 w 3481132"/>
              <a:gd name="connsiteY30" fmla="*/ 1064809 h 3382518"/>
              <a:gd name="connsiteX31" fmla="*/ 863846 w 3481132"/>
              <a:gd name="connsiteY31" fmla="*/ 1049616 h 3382518"/>
              <a:gd name="connsiteX32" fmla="*/ 854994 w 3481132"/>
              <a:gd name="connsiteY32" fmla="*/ 1034107 h 3382518"/>
              <a:gd name="connsiteX33" fmla="*/ 689953 w 3481132"/>
              <a:gd name="connsiteY33" fmla="*/ 441384 h 3382518"/>
              <a:gd name="connsiteX34" fmla="*/ 1096476 w 3481132"/>
              <a:gd name="connsiteY34" fmla="*/ 341956 h 3382518"/>
              <a:gd name="connsiteX35" fmla="*/ 1276701 w 3481132"/>
              <a:gd name="connsiteY35" fmla="*/ 1053 h 3382518"/>
              <a:gd name="connsiteX36" fmla="*/ 2008239 w 3481132"/>
              <a:gd name="connsiteY36" fmla="*/ 481761 h 3382518"/>
              <a:gd name="connsiteX37" fmla="*/ 2048811 w 3481132"/>
              <a:gd name="connsiteY37" fmla="*/ 537641 h 3382518"/>
              <a:gd name="connsiteX38" fmla="*/ 2144047 w 3481132"/>
              <a:gd name="connsiteY38" fmla="*/ 463914 h 3382518"/>
              <a:gd name="connsiteX39" fmla="*/ 2707910 w 3481132"/>
              <a:gd name="connsiteY39" fmla="*/ 217707 h 3382518"/>
              <a:gd name="connsiteX40" fmla="*/ 2838437 w 3481132"/>
              <a:gd name="connsiteY40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091040 w 3481132"/>
              <a:gd name="connsiteY3" fmla="*/ 1675784 h 3382518"/>
              <a:gd name="connsiteX4" fmla="*/ 2151781 w 3481132"/>
              <a:gd name="connsiteY4" fmla="*/ 1613532 h 3382518"/>
              <a:gd name="connsiteX5" fmla="*/ 2106143 w 3481132"/>
              <a:gd name="connsiteY5" fmla="*/ 1587957 h 3382518"/>
              <a:gd name="connsiteX6" fmla="*/ 1876656 w 3481132"/>
              <a:gd name="connsiteY6" fmla="*/ 1327084 h 3382518"/>
              <a:gd name="connsiteX7" fmla="*/ 1869497 w 3481132"/>
              <a:gd name="connsiteY7" fmla="*/ 1311248 h 3382518"/>
              <a:gd name="connsiteX8" fmla="*/ 2838437 w 3481132"/>
              <a:gd name="connsiteY8" fmla="*/ 240948 h 3382518"/>
              <a:gd name="connsiteX9" fmla="*/ 2863142 w 3481132"/>
              <a:gd name="connsiteY9" fmla="*/ 606358 h 3382518"/>
              <a:gd name="connsiteX10" fmla="*/ 3225875 w 3481132"/>
              <a:gd name="connsiteY10" fmla="*/ 737204 h 3382518"/>
              <a:gd name="connsiteX11" fmla="*/ 2912275 w 3481132"/>
              <a:gd name="connsiteY11" fmla="*/ 1458847 h 3382518"/>
              <a:gd name="connsiteX12" fmla="*/ 2874851 w 3481132"/>
              <a:gd name="connsiteY12" fmla="*/ 1502261 h 3382518"/>
              <a:gd name="connsiteX13" fmla="*/ 2898058 w 3481132"/>
              <a:gd name="connsiteY13" fmla="*/ 1513008 h 3382518"/>
              <a:gd name="connsiteX14" fmla="*/ 3449724 w 3481132"/>
              <a:gd name="connsiteY14" fmla="*/ 2071221 h 3382518"/>
              <a:gd name="connsiteX15" fmla="*/ 3127930 w 3481132"/>
              <a:gd name="connsiteY15" fmla="*/ 2338794 h 3382518"/>
              <a:gd name="connsiteX16" fmla="*/ 3115386 w 3481132"/>
              <a:gd name="connsiteY16" fmla="*/ 2724201 h 3382518"/>
              <a:gd name="connsiteX17" fmla="*/ 2332194 w 3481132"/>
              <a:gd name="connsiteY17" fmla="*/ 2648558 h 3382518"/>
              <a:gd name="connsiteX18" fmla="*/ 2206379 w 3481132"/>
              <a:gd name="connsiteY18" fmla="*/ 2588946 h 3382518"/>
              <a:gd name="connsiteX19" fmla="*/ 2191122 w 3481132"/>
              <a:gd name="connsiteY19" fmla="*/ 2727515 h 3382518"/>
              <a:gd name="connsiteX20" fmla="*/ 1976248 w 3481132"/>
              <a:gd name="connsiteY20" fmla="*/ 3304046 h 3382518"/>
              <a:gd name="connsiteX21" fmla="*/ 1588922 w 3481132"/>
              <a:gd name="connsiteY21" fmla="*/ 3145538 h 3382518"/>
              <a:gd name="connsiteX22" fmla="*/ 1242739 w 3481132"/>
              <a:gd name="connsiteY22" fmla="*/ 3315400 h 3382518"/>
              <a:gd name="connsiteX23" fmla="*/ 933493 w 3481132"/>
              <a:gd name="connsiteY23" fmla="*/ 2407888 h 3382518"/>
              <a:gd name="connsiteX24" fmla="*/ 940573 w 3481132"/>
              <a:gd name="connsiteY24" fmla="*/ 2345802 h 3382518"/>
              <a:gd name="connsiteX25" fmla="*/ 873780 w 3481132"/>
              <a:gd name="connsiteY25" fmla="*/ 2359655 h 3382518"/>
              <a:gd name="connsiteX26" fmla="*/ 259067 w 3481132"/>
              <a:gd name="connsiteY26" fmla="*/ 2333456 h 3382518"/>
              <a:gd name="connsiteX27" fmla="*/ 290127 w 3481132"/>
              <a:gd name="connsiteY27" fmla="*/ 1916105 h 3382518"/>
              <a:gd name="connsiteX28" fmla="*/ 21602 w 3481132"/>
              <a:gd name="connsiteY28" fmla="*/ 1639355 h 3382518"/>
              <a:gd name="connsiteX29" fmla="*/ 789135 w 3481132"/>
              <a:gd name="connsiteY29" fmla="*/ 1064809 h 3382518"/>
              <a:gd name="connsiteX30" fmla="*/ 863846 w 3481132"/>
              <a:gd name="connsiteY30" fmla="*/ 1049616 h 3382518"/>
              <a:gd name="connsiteX31" fmla="*/ 854994 w 3481132"/>
              <a:gd name="connsiteY31" fmla="*/ 1034107 h 3382518"/>
              <a:gd name="connsiteX32" fmla="*/ 689953 w 3481132"/>
              <a:gd name="connsiteY32" fmla="*/ 441384 h 3382518"/>
              <a:gd name="connsiteX33" fmla="*/ 1096476 w 3481132"/>
              <a:gd name="connsiteY33" fmla="*/ 341956 h 3382518"/>
              <a:gd name="connsiteX34" fmla="*/ 1276701 w 3481132"/>
              <a:gd name="connsiteY34" fmla="*/ 1053 h 3382518"/>
              <a:gd name="connsiteX35" fmla="*/ 2008239 w 3481132"/>
              <a:gd name="connsiteY35" fmla="*/ 481761 h 3382518"/>
              <a:gd name="connsiteX36" fmla="*/ 2048811 w 3481132"/>
              <a:gd name="connsiteY36" fmla="*/ 537641 h 3382518"/>
              <a:gd name="connsiteX37" fmla="*/ 2144047 w 3481132"/>
              <a:gd name="connsiteY37" fmla="*/ 463914 h 3382518"/>
              <a:gd name="connsiteX38" fmla="*/ 2707910 w 3481132"/>
              <a:gd name="connsiteY38" fmla="*/ 217707 h 3382518"/>
              <a:gd name="connsiteX39" fmla="*/ 2838437 w 3481132"/>
              <a:gd name="connsiteY39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091040 w 3481132"/>
              <a:gd name="connsiteY3" fmla="*/ 1675784 h 3382518"/>
              <a:gd name="connsiteX4" fmla="*/ 2106143 w 3481132"/>
              <a:gd name="connsiteY4" fmla="*/ 1587957 h 3382518"/>
              <a:gd name="connsiteX5" fmla="*/ 1876656 w 3481132"/>
              <a:gd name="connsiteY5" fmla="*/ 1327084 h 3382518"/>
              <a:gd name="connsiteX6" fmla="*/ 1869497 w 3481132"/>
              <a:gd name="connsiteY6" fmla="*/ 1311248 h 3382518"/>
              <a:gd name="connsiteX7" fmla="*/ 2838437 w 3481132"/>
              <a:gd name="connsiteY7" fmla="*/ 240948 h 3382518"/>
              <a:gd name="connsiteX8" fmla="*/ 2863142 w 3481132"/>
              <a:gd name="connsiteY8" fmla="*/ 606358 h 3382518"/>
              <a:gd name="connsiteX9" fmla="*/ 3225875 w 3481132"/>
              <a:gd name="connsiteY9" fmla="*/ 737204 h 3382518"/>
              <a:gd name="connsiteX10" fmla="*/ 2912275 w 3481132"/>
              <a:gd name="connsiteY10" fmla="*/ 1458847 h 3382518"/>
              <a:gd name="connsiteX11" fmla="*/ 2874851 w 3481132"/>
              <a:gd name="connsiteY11" fmla="*/ 1502261 h 3382518"/>
              <a:gd name="connsiteX12" fmla="*/ 2898058 w 3481132"/>
              <a:gd name="connsiteY12" fmla="*/ 1513008 h 3382518"/>
              <a:gd name="connsiteX13" fmla="*/ 3449724 w 3481132"/>
              <a:gd name="connsiteY13" fmla="*/ 2071221 h 3382518"/>
              <a:gd name="connsiteX14" fmla="*/ 3127930 w 3481132"/>
              <a:gd name="connsiteY14" fmla="*/ 2338794 h 3382518"/>
              <a:gd name="connsiteX15" fmla="*/ 3115386 w 3481132"/>
              <a:gd name="connsiteY15" fmla="*/ 2724201 h 3382518"/>
              <a:gd name="connsiteX16" fmla="*/ 2332194 w 3481132"/>
              <a:gd name="connsiteY16" fmla="*/ 2648558 h 3382518"/>
              <a:gd name="connsiteX17" fmla="*/ 2206379 w 3481132"/>
              <a:gd name="connsiteY17" fmla="*/ 2588946 h 3382518"/>
              <a:gd name="connsiteX18" fmla="*/ 2191122 w 3481132"/>
              <a:gd name="connsiteY18" fmla="*/ 2727515 h 3382518"/>
              <a:gd name="connsiteX19" fmla="*/ 1976248 w 3481132"/>
              <a:gd name="connsiteY19" fmla="*/ 3304046 h 3382518"/>
              <a:gd name="connsiteX20" fmla="*/ 1588922 w 3481132"/>
              <a:gd name="connsiteY20" fmla="*/ 3145538 h 3382518"/>
              <a:gd name="connsiteX21" fmla="*/ 1242739 w 3481132"/>
              <a:gd name="connsiteY21" fmla="*/ 3315400 h 3382518"/>
              <a:gd name="connsiteX22" fmla="*/ 933493 w 3481132"/>
              <a:gd name="connsiteY22" fmla="*/ 2407888 h 3382518"/>
              <a:gd name="connsiteX23" fmla="*/ 940573 w 3481132"/>
              <a:gd name="connsiteY23" fmla="*/ 2345802 h 3382518"/>
              <a:gd name="connsiteX24" fmla="*/ 873780 w 3481132"/>
              <a:gd name="connsiteY24" fmla="*/ 2359655 h 3382518"/>
              <a:gd name="connsiteX25" fmla="*/ 259067 w 3481132"/>
              <a:gd name="connsiteY25" fmla="*/ 2333456 h 3382518"/>
              <a:gd name="connsiteX26" fmla="*/ 290127 w 3481132"/>
              <a:gd name="connsiteY26" fmla="*/ 1916105 h 3382518"/>
              <a:gd name="connsiteX27" fmla="*/ 21602 w 3481132"/>
              <a:gd name="connsiteY27" fmla="*/ 1639355 h 3382518"/>
              <a:gd name="connsiteX28" fmla="*/ 789135 w 3481132"/>
              <a:gd name="connsiteY28" fmla="*/ 1064809 h 3382518"/>
              <a:gd name="connsiteX29" fmla="*/ 863846 w 3481132"/>
              <a:gd name="connsiteY29" fmla="*/ 1049616 h 3382518"/>
              <a:gd name="connsiteX30" fmla="*/ 854994 w 3481132"/>
              <a:gd name="connsiteY30" fmla="*/ 1034107 h 3382518"/>
              <a:gd name="connsiteX31" fmla="*/ 689953 w 3481132"/>
              <a:gd name="connsiteY31" fmla="*/ 441384 h 3382518"/>
              <a:gd name="connsiteX32" fmla="*/ 1096476 w 3481132"/>
              <a:gd name="connsiteY32" fmla="*/ 341956 h 3382518"/>
              <a:gd name="connsiteX33" fmla="*/ 1276701 w 3481132"/>
              <a:gd name="connsiteY33" fmla="*/ 1053 h 3382518"/>
              <a:gd name="connsiteX34" fmla="*/ 2008239 w 3481132"/>
              <a:gd name="connsiteY34" fmla="*/ 481761 h 3382518"/>
              <a:gd name="connsiteX35" fmla="*/ 2048811 w 3481132"/>
              <a:gd name="connsiteY35" fmla="*/ 537641 h 3382518"/>
              <a:gd name="connsiteX36" fmla="*/ 2144047 w 3481132"/>
              <a:gd name="connsiteY36" fmla="*/ 463914 h 3382518"/>
              <a:gd name="connsiteX37" fmla="*/ 2707910 w 3481132"/>
              <a:gd name="connsiteY37" fmla="*/ 217707 h 3382518"/>
              <a:gd name="connsiteX38" fmla="*/ 2838437 w 3481132"/>
              <a:gd name="connsiteY38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106143 w 3481132"/>
              <a:gd name="connsiteY3" fmla="*/ 1587957 h 3382518"/>
              <a:gd name="connsiteX4" fmla="*/ 1876656 w 3481132"/>
              <a:gd name="connsiteY4" fmla="*/ 1327084 h 3382518"/>
              <a:gd name="connsiteX5" fmla="*/ 1869497 w 3481132"/>
              <a:gd name="connsiteY5" fmla="*/ 1311248 h 3382518"/>
              <a:gd name="connsiteX6" fmla="*/ 2838437 w 3481132"/>
              <a:gd name="connsiteY6" fmla="*/ 240948 h 3382518"/>
              <a:gd name="connsiteX7" fmla="*/ 2863142 w 3481132"/>
              <a:gd name="connsiteY7" fmla="*/ 606358 h 3382518"/>
              <a:gd name="connsiteX8" fmla="*/ 3225875 w 3481132"/>
              <a:gd name="connsiteY8" fmla="*/ 737204 h 3382518"/>
              <a:gd name="connsiteX9" fmla="*/ 2912275 w 3481132"/>
              <a:gd name="connsiteY9" fmla="*/ 1458847 h 3382518"/>
              <a:gd name="connsiteX10" fmla="*/ 2874851 w 3481132"/>
              <a:gd name="connsiteY10" fmla="*/ 1502261 h 3382518"/>
              <a:gd name="connsiteX11" fmla="*/ 2898058 w 3481132"/>
              <a:gd name="connsiteY11" fmla="*/ 1513008 h 3382518"/>
              <a:gd name="connsiteX12" fmla="*/ 3449724 w 3481132"/>
              <a:gd name="connsiteY12" fmla="*/ 2071221 h 3382518"/>
              <a:gd name="connsiteX13" fmla="*/ 3127930 w 3481132"/>
              <a:gd name="connsiteY13" fmla="*/ 2338794 h 3382518"/>
              <a:gd name="connsiteX14" fmla="*/ 3115386 w 3481132"/>
              <a:gd name="connsiteY14" fmla="*/ 2724201 h 3382518"/>
              <a:gd name="connsiteX15" fmla="*/ 2332194 w 3481132"/>
              <a:gd name="connsiteY15" fmla="*/ 2648558 h 3382518"/>
              <a:gd name="connsiteX16" fmla="*/ 2206379 w 3481132"/>
              <a:gd name="connsiteY16" fmla="*/ 2588946 h 3382518"/>
              <a:gd name="connsiteX17" fmla="*/ 2191122 w 3481132"/>
              <a:gd name="connsiteY17" fmla="*/ 2727515 h 3382518"/>
              <a:gd name="connsiteX18" fmla="*/ 1976248 w 3481132"/>
              <a:gd name="connsiteY18" fmla="*/ 3304046 h 3382518"/>
              <a:gd name="connsiteX19" fmla="*/ 1588922 w 3481132"/>
              <a:gd name="connsiteY19" fmla="*/ 3145538 h 3382518"/>
              <a:gd name="connsiteX20" fmla="*/ 1242739 w 3481132"/>
              <a:gd name="connsiteY20" fmla="*/ 3315400 h 3382518"/>
              <a:gd name="connsiteX21" fmla="*/ 933493 w 3481132"/>
              <a:gd name="connsiteY21" fmla="*/ 2407888 h 3382518"/>
              <a:gd name="connsiteX22" fmla="*/ 940573 w 3481132"/>
              <a:gd name="connsiteY22" fmla="*/ 2345802 h 3382518"/>
              <a:gd name="connsiteX23" fmla="*/ 873780 w 3481132"/>
              <a:gd name="connsiteY23" fmla="*/ 2359655 h 3382518"/>
              <a:gd name="connsiteX24" fmla="*/ 259067 w 3481132"/>
              <a:gd name="connsiteY24" fmla="*/ 2333456 h 3382518"/>
              <a:gd name="connsiteX25" fmla="*/ 290127 w 3481132"/>
              <a:gd name="connsiteY25" fmla="*/ 1916105 h 3382518"/>
              <a:gd name="connsiteX26" fmla="*/ 21602 w 3481132"/>
              <a:gd name="connsiteY26" fmla="*/ 1639355 h 3382518"/>
              <a:gd name="connsiteX27" fmla="*/ 789135 w 3481132"/>
              <a:gd name="connsiteY27" fmla="*/ 1064809 h 3382518"/>
              <a:gd name="connsiteX28" fmla="*/ 863846 w 3481132"/>
              <a:gd name="connsiteY28" fmla="*/ 1049616 h 3382518"/>
              <a:gd name="connsiteX29" fmla="*/ 854994 w 3481132"/>
              <a:gd name="connsiteY29" fmla="*/ 1034107 h 3382518"/>
              <a:gd name="connsiteX30" fmla="*/ 689953 w 3481132"/>
              <a:gd name="connsiteY30" fmla="*/ 441384 h 3382518"/>
              <a:gd name="connsiteX31" fmla="*/ 1096476 w 3481132"/>
              <a:gd name="connsiteY31" fmla="*/ 341956 h 3382518"/>
              <a:gd name="connsiteX32" fmla="*/ 1276701 w 3481132"/>
              <a:gd name="connsiteY32" fmla="*/ 1053 h 3382518"/>
              <a:gd name="connsiteX33" fmla="*/ 2008239 w 3481132"/>
              <a:gd name="connsiteY33" fmla="*/ 481761 h 3382518"/>
              <a:gd name="connsiteX34" fmla="*/ 2048811 w 3481132"/>
              <a:gd name="connsiteY34" fmla="*/ 537641 h 3382518"/>
              <a:gd name="connsiteX35" fmla="*/ 2144047 w 3481132"/>
              <a:gd name="connsiteY35" fmla="*/ 463914 h 3382518"/>
              <a:gd name="connsiteX36" fmla="*/ 2707910 w 3481132"/>
              <a:gd name="connsiteY36" fmla="*/ 217707 h 3382518"/>
              <a:gd name="connsiteX37" fmla="*/ 2838437 w 3481132"/>
              <a:gd name="connsiteY37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876656 w 3481132"/>
              <a:gd name="connsiteY3" fmla="*/ 1327084 h 3382518"/>
              <a:gd name="connsiteX4" fmla="*/ 1869497 w 3481132"/>
              <a:gd name="connsiteY4" fmla="*/ 1311248 h 3382518"/>
              <a:gd name="connsiteX5" fmla="*/ 2838437 w 3481132"/>
              <a:gd name="connsiteY5" fmla="*/ 240948 h 3382518"/>
              <a:gd name="connsiteX6" fmla="*/ 2863142 w 3481132"/>
              <a:gd name="connsiteY6" fmla="*/ 606358 h 3382518"/>
              <a:gd name="connsiteX7" fmla="*/ 3225875 w 3481132"/>
              <a:gd name="connsiteY7" fmla="*/ 737204 h 3382518"/>
              <a:gd name="connsiteX8" fmla="*/ 2912275 w 3481132"/>
              <a:gd name="connsiteY8" fmla="*/ 1458847 h 3382518"/>
              <a:gd name="connsiteX9" fmla="*/ 2874851 w 3481132"/>
              <a:gd name="connsiteY9" fmla="*/ 1502261 h 3382518"/>
              <a:gd name="connsiteX10" fmla="*/ 2898058 w 3481132"/>
              <a:gd name="connsiteY10" fmla="*/ 1513008 h 3382518"/>
              <a:gd name="connsiteX11" fmla="*/ 3449724 w 3481132"/>
              <a:gd name="connsiteY11" fmla="*/ 2071221 h 3382518"/>
              <a:gd name="connsiteX12" fmla="*/ 3127930 w 3481132"/>
              <a:gd name="connsiteY12" fmla="*/ 2338794 h 3382518"/>
              <a:gd name="connsiteX13" fmla="*/ 3115386 w 3481132"/>
              <a:gd name="connsiteY13" fmla="*/ 2724201 h 3382518"/>
              <a:gd name="connsiteX14" fmla="*/ 2332194 w 3481132"/>
              <a:gd name="connsiteY14" fmla="*/ 2648558 h 3382518"/>
              <a:gd name="connsiteX15" fmla="*/ 2206379 w 3481132"/>
              <a:gd name="connsiteY15" fmla="*/ 2588946 h 3382518"/>
              <a:gd name="connsiteX16" fmla="*/ 2191122 w 3481132"/>
              <a:gd name="connsiteY16" fmla="*/ 2727515 h 3382518"/>
              <a:gd name="connsiteX17" fmla="*/ 1976248 w 3481132"/>
              <a:gd name="connsiteY17" fmla="*/ 3304046 h 3382518"/>
              <a:gd name="connsiteX18" fmla="*/ 1588922 w 3481132"/>
              <a:gd name="connsiteY18" fmla="*/ 3145538 h 3382518"/>
              <a:gd name="connsiteX19" fmla="*/ 1242739 w 3481132"/>
              <a:gd name="connsiteY19" fmla="*/ 3315400 h 3382518"/>
              <a:gd name="connsiteX20" fmla="*/ 933493 w 3481132"/>
              <a:gd name="connsiteY20" fmla="*/ 2407888 h 3382518"/>
              <a:gd name="connsiteX21" fmla="*/ 940573 w 3481132"/>
              <a:gd name="connsiteY21" fmla="*/ 2345802 h 3382518"/>
              <a:gd name="connsiteX22" fmla="*/ 873780 w 3481132"/>
              <a:gd name="connsiteY22" fmla="*/ 2359655 h 3382518"/>
              <a:gd name="connsiteX23" fmla="*/ 259067 w 3481132"/>
              <a:gd name="connsiteY23" fmla="*/ 2333456 h 3382518"/>
              <a:gd name="connsiteX24" fmla="*/ 290127 w 3481132"/>
              <a:gd name="connsiteY24" fmla="*/ 1916105 h 3382518"/>
              <a:gd name="connsiteX25" fmla="*/ 21602 w 3481132"/>
              <a:gd name="connsiteY25" fmla="*/ 1639355 h 3382518"/>
              <a:gd name="connsiteX26" fmla="*/ 789135 w 3481132"/>
              <a:gd name="connsiteY26" fmla="*/ 1064809 h 3382518"/>
              <a:gd name="connsiteX27" fmla="*/ 863846 w 3481132"/>
              <a:gd name="connsiteY27" fmla="*/ 1049616 h 3382518"/>
              <a:gd name="connsiteX28" fmla="*/ 854994 w 3481132"/>
              <a:gd name="connsiteY28" fmla="*/ 1034107 h 3382518"/>
              <a:gd name="connsiteX29" fmla="*/ 689953 w 3481132"/>
              <a:gd name="connsiteY29" fmla="*/ 441384 h 3382518"/>
              <a:gd name="connsiteX30" fmla="*/ 1096476 w 3481132"/>
              <a:gd name="connsiteY30" fmla="*/ 341956 h 3382518"/>
              <a:gd name="connsiteX31" fmla="*/ 1276701 w 3481132"/>
              <a:gd name="connsiteY31" fmla="*/ 1053 h 3382518"/>
              <a:gd name="connsiteX32" fmla="*/ 2008239 w 3481132"/>
              <a:gd name="connsiteY32" fmla="*/ 481761 h 3382518"/>
              <a:gd name="connsiteX33" fmla="*/ 2048811 w 3481132"/>
              <a:gd name="connsiteY33" fmla="*/ 537641 h 3382518"/>
              <a:gd name="connsiteX34" fmla="*/ 2144047 w 3481132"/>
              <a:gd name="connsiteY34" fmla="*/ 463914 h 3382518"/>
              <a:gd name="connsiteX35" fmla="*/ 2707910 w 3481132"/>
              <a:gd name="connsiteY35" fmla="*/ 217707 h 3382518"/>
              <a:gd name="connsiteX36" fmla="*/ 2838437 w 3481132"/>
              <a:gd name="connsiteY36" fmla="*/ 240948 h 3382518"/>
              <a:gd name="connsiteX0" fmla="*/ 1876656 w 3481132"/>
              <a:gd name="connsiteY0" fmla="*/ 1327084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876656 w 3481132"/>
              <a:gd name="connsiteY3" fmla="*/ 1327084 h 3382518"/>
              <a:gd name="connsiteX4" fmla="*/ 2838437 w 3481132"/>
              <a:gd name="connsiteY4" fmla="*/ 240948 h 3382518"/>
              <a:gd name="connsiteX5" fmla="*/ 2863142 w 3481132"/>
              <a:gd name="connsiteY5" fmla="*/ 606358 h 3382518"/>
              <a:gd name="connsiteX6" fmla="*/ 3225875 w 3481132"/>
              <a:gd name="connsiteY6" fmla="*/ 737204 h 3382518"/>
              <a:gd name="connsiteX7" fmla="*/ 2912275 w 3481132"/>
              <a:gd name="connsiteY7" fmla="*/ 1458847 h 3382518"/>
              <a:gd name="connsiteX8" fmla="*/ 2874851 w 3481132"/>
              <a:gd name="connsiteY8" fmla="*/ 1502261 h 3382518"/>
              <a:gd name="connsiteX9" fmla="*/ 2898058 w 3481132"/>
              <a:gd name="connsiteY9" fmla="*/ 1513008 h 3382518"/>
              <a:gd name="connsiteX10" fmla="*/ 3449724 w 3481132"/>
              <a:gd name="connsiteY10" fmla="*/ 2071221 h 3382518"/>
              <a:gd name="connsiteX11" fmla="*/ 3127930 w 3481132"/>
              <a:gd name="connsiteY11" fmla="*/ 2338794 h 3382518"/>
              <a:gd name="connsiteX12" fmla="*/ 3115386 w 3481132"/>
              <a:gd name="connsiteY12" fmla="*/ 2724201 h 3382518"/>
              <a:gd name="connsiteX13" fmla="*/ 2332194 w 3481132"/>
              <a:gd name="connsiteY13" fmla="*/ 2648558 h 3382518"/>
              <a:gd name="connsiteX14" fmla="*/ 2206379 w 3481132"/>
              <a:gd name="connsiteY14" fmla="*/ 2588946 h 3382518"/>
              <a:gd name="connsiteX15" fmla="*/ 2191122 w 3481132"/>
              <a:gd name="connsiteY15" fmla="*/ 2727515 h 3382518"/>
              <a:gd name="connsiteX16" fmla="*/ 1976248 w 3481132"/>
              <a:gd name="connsiteY16" fmla="*/ 3304046 h 3382518"/>
              <a:gd name="connsiteX17" fmla="*/ 1588922 w 3481132"/>
              <a:gd name="connsiteY17" fmla="*/ 3145538 h 3382518"/>
              <a:gd name="connsiteX18" fmla="*/ 1242739 w 3481132"/>
              <a:gd name="connsiteY18" fmla="*/ 3315400 h 3382518"/>
              <a:gd name="connsiteX19" fmla="*/ 933493 w 3481132"/>
              <a:gd name="connsiteY19" fmla="*/ 2407888 h 3382518"/>
              <a:gd name="connsiteX20" fmla="*/ 940573 w 3481132"/>
              <a:gd name="connsiteY20" fmla="*/ 2345802 h 3382518"/>
              <a:gd name="connsiteX21" fmla="*/ 873780 w 3481132"/>
              <a:gd name="connsiteY21" fmla="*/ 2359655 h 3382518"/>
              <a:gd name="connsiteX22" fmla="*/ 259067 w 3481132"/>
              <a:gd name="connsiteY22" fmla="*/ 2333456 h 3382518"/>
              <a:gd name="connsiteX23" fmla="*/ 290127 w 3481132"/>
              <a:gd name="connsiteY23" fmla="*/ 1916105 h 3382518"/>
              <a:gd name="connsiteX24" fmla="*/ 21602 w 3481132"/>
              <a:gd name="connsiteY24" fmla="*/ 1639355 h 3382518"/>
              <a:gd name="connsiteX25" fmla="*/ 789135 w 3481132"/>
              <a:gd name="connsiteY25" fmla="*/ 1064809 h 3382518"/>
              <a:gd name="connsiteX26" fmla="*/ 863846 w 3481132"/>
              <a:gd name="connsiteY26" fmla="*/ 1049616 h 3382518"/>
              <a:gd name="connsiteX27" fmla="*/ 854994 w 3481132"/>
              <a:gd name="connsiteY27" fmla="*/ 1034107 h 3382518"/>
              <a:gd name="connsiteX28" fmla="*/ 689953 w 3481132"/>
              <a:gd name="connsiteY28" fmla="*/ 441384 h 3382518"/>
              <a:gd name="connsiteX29" fmla="*/ 1096476 w 3481132"/>
              <a:gd name="connsiteY29" fmla="*/ 341956 h 3382518"/>
              <a:gd name="connsiteX30" fmla="*/ 1276701 w 3481132"/>
              <a:gd name="connsiteY30" fmla="*/ 1053 h 3382518"/>
              <a:gd name="connsiteX31" fmla="*/ 2008239 w 3481132"/>
              <a:gd name="connsiteY31" fmla="*/ 481761 h 3382518"/>
              <a:gd name="connsiteX32" fmla="*/ 2048811 w 3481132"/>
              <a:gd name="connsiteY32" fmla="*/ 537641 h 3382518"/>
              <a:gd name="connsiteX33" fmla="*/ 2144047 w 3481132"/>
              <a:gd name="connsiteY33" fmla="*/ 463914 h 3382518"/>
              <a:gd name="connsiteX34" fmla="*/ 2707910 w 3481132"/>
              <a:gd name="connsiteY34" fmla="*/ 217707 h 3382518"/>
              <a:gd name="connsiteX35" fmla="*/ 2838437 w 3481132"/>
              <a:gd name="connsiteY35" fmla="*/ 240948 h 3382518"/>
              <a:gd name="connsiteX0" fmla="*/ 1876656 w 3481132"/>
              <a:gd name="connsiteY0" fmla="*/ 1327084 h 3382518"/>
              <a:gd name="connsiteX1" fmla="*/ 1858442 w 3481132"/>
              <a:gd name="connsiteY1" fmla="*/ 1321044 h 3382518"/>
              <a:gd name="connsiteX2" fmla="*/ 1876656 w 3481132"/>
              <a:gd name="connsiteY2" fmla="*/ 1327084 h 3382518"/>
              <a:gd name="connsiteX3" fmla="*/ 2838437 w 3481132"/>
              <a:gd name="connsiteY3" fmla="*/ 240948 h 3382518"/>
              <a:gd name="connsiteX4" fmla="*/ 2863142 w 3481132"/>
              <a:gd name="connsiteY4" fmla="*/ 606358 h 3382518"/>
              <a:gd name="connsiteX5" fmla="*/ 3225875 w 3481132"/>
              <a:gd name="connsiteY5" fmla="*/ 737204 h 3382518"/>
              <a:gd name="connsiteX6" fmla="*/ 2912275 w 3481132"/>
              <a:gd name="connsiteY6" fmla="*/ 1458847 h 3382518"/>
              <a:gd name="connsiteX7" fmla="*/ 2874851 w 3481132"/>
              <a:gd name="connsiteY7" fmla="*/ 1502261 h 3382518"/>
              <a:gd name="connsiteX8" fmla="*/ 2898058 w 3481132"/>
              <a:gd name="connsiteY8" fmla="*/ 1513008 h 3382518"/>
              <a:gd name="connsiteX9" fmla="*/ 3449724 w 3481132"/>
              <a:gd name="connsiteY9" fmla="*/ 2071221 h 3382518"/>
              <a:gd name="connsiteX10" fmla="*/ 3127930 w 3481132"/>
              <a:gd name="connsiteY10" fmla="*/ 2338794 h 3382518"/>
              <a:gd name="connsiteX11" fmla="*/ 3115386 w 3481132"/>
              <a:gd name="connsiteY11" fmla="*/ 2724201 h 3382518"/>
              <a:gd name="connsiteX12" fmla="*/ 2332194 w 3481132"/>
              <a:gd name="connsiteY12" fmla="*/ 2648558 h 3382518"/>
              <a:gd name="connsiteX13" fmla="*/ 2206379 w 3481132"/>
              <a:gd name="connsiteY13" fmla="*/ 2588946 h 3382518"/>
              <a:gd name="connsiteX14" fmla="*/ 2191122 w 3481132"/>
              <a:gd name="connsiteY14" fmla="*/ 2727515 h 3382518"/>
              <a:gd name="connsiteX15" fmla="*/ 1976248 w 3481132"/>
              <a:gd name="connsiteY15" fmla="*/ 3304046 h 3382518"/>
              <a:gd name="connsiteX16" fmla="*/ 1588922 w 3481132"/>
              <a:gd name="connsiteY16" fmla="*/ 3145538 h 3382518"/>
              <a:gd name="connsiteX17" fmla="*/ 1242739 w 3481132"/>
              <a:gd name="connsiteY17" fmla="*/ 3315400 h 3382518"/>
              <a:gd name="connsiteX18" fmla="*/ 933493 w 3481132"/>
              <a:gd name="connsiteY18" fmla="*/ 2407888 h 3382518"/>
              <a:gd name="connsiteX19" fmla="*/ 940573 w 3481132"/>
              <a:gd name="connsiteY19" fmla="*/ 2345802 h 3382518"/>
              <a:gd name="connsiteX20" fmla="*/ 873780 w 3481132"/>
              <a:gd name="connsiteY20" fmla="*/ 2359655 h 3382518"/>
              <a:gd name="connsiteX21" fmla="*/ 259067 w 3481132"/>
              <a:gd name="connsiteY21" fmla="*/ 2333456 h 3382518"/>
              <a:gd name="connsiteX22" fmla="*/ 290127 w 3481132"/>
              <a:gd name="connsiteY22" fmla="*/ 1916105 h 3382518"/>
              <a:gd name="connsiteX23" fmla="*/ 21602 w 3481132"/>
              <a:gd name="connsiteY23" fmla="*/ 1639355 h 3382518"/>
              <a:gd name="connsiteX24" fmla="*/ 789135 w 3481132"/>
              <a:gd name="connsiteY24" fmla="*/ 1064809 h 3382518"/>
              <a:gd name="connsiteX25" fmla="*/ 863846 w 3481132"/>
              <a:gd name="connsiteY25" fmla="*/ 1049616 h 3382518"/>
              <a:gd name="connsiteX26" fmla="*/ 854994 w 3481132"/>
              <a:gd name="connsiteY26" fmla="*/ 1034107 h 3382518"/>
              <a:gd name="connsiteX27" fmla="*/ 689953 w 3481132"/>
              <a:gd name="connsiteY27" fmla="*/ 441384 h 3382518"/>
              <a:gd name="connsiteX28" fmla="*/ 1096476 w 3481132"/>
              <a:gd name="connsiteY28" fmla="*/ 341956 h 3382518"/>
              <a:gd name="connsiteX29" fmla="*/ 1276701 w 3481132"/>
              <a:gd name="connsiteY29" fmla="*/ 1053 h 3382518"/>
              <a:gd name="connsiteX30" fmla="*/ 2008239 w 3481132"/>
              <a:gd name="connsiteY30" fmla="*/ 481761 h 3382518"/>
              <a:gd name="connsiteX31" fmla="*/ 2048811 w 3481132"/>
              <a:gd name="connsiteY31" fmla="*/ 537641 h 3382518"/>
              <a:gd name="connsiteX32" fmla="*/ 2144047 w 3481132"/>
              <a:gd name="connsiteY32" fmla="*/ 463914 h 3382518"/>
              <a:gd name="connsiteX33" fmla="*/ 2707910 w 3481132"/>
              <a:gd name="connsiteY33" fmla="*/ 217707 h 3382518"/>
              <a:gd name="connsiteX34" fmla="*/ 2838437 w 3481132"/>
              <a:gd name="connsiteY34" fmla="*/ 240948 h 3382518"/>
              <a:gd name="connsiteX0" fmla="*/ 2838437 w 3481132"/>
              <a:gd name="connsiteY0" fmla="*/ 240948 h 3382518"/>
              <a:gd name="connsiteX1" fmla="*/ 2863142 w 3481132"/>
              <a:gd name="connsiteY1" fmla="*/ 606358 h 3382518"/>
              <a:gd name="connsiteX2" fmla="*/ 3225875 w 3481132"/>
              <a:gd name="connsiteY2" fmla="*/ 737204 h 3382518"/>
              <a:gd name="connsiteX3" fmla="*/ 2912275 w 3481132"/>
              <a:gd name="connsiteY3" fmla="*/ 1458847 h 3382518"/>
              <a:gd name="connsiteX4" fmla="*/ 2874851 w 3481132"/>
              <a:gd name="connsiteY4" fmla="*/ 1502261 h 3382518"/>
              <a:gd name="connsiteX5" fmla="*/ 2898058 w 3481132"/>
              <a:gd name="connsiteY5" fmla="*/ 1513008 h 3382518"/>
              <a:gd name="connsiteX6" fmla="*/ 3449724 w 3481132"/>
              <a:gd name="connsiteY6" fmla="*/ 2071221 h 3382518"/>
              <a:gd name="connsiteX7" fmla="*/ 3127930 w 3481132"/>
              <a:gd name="connsiteY7" fmla="*/ 2338794 h 3382518"/>
              <a:gd name="connsiteX8" fmla="*/ 3115386 w 3481132"/>
              <a:gd name="connsiteY8" fmla="*/ 2724201 h 3382518"/>
              <a:gd name="connsiteX9" fmla="*/ 2332194 w 3481132"/>
              <a:gd name="connsiteY9" fmla="*/ 2648558 h 3382518"/>
              <a:gd name="connsiteX10" fmla="*/ 2206379 w 3481132"/>
              <a:gd name="connsiteY10" fmla="*/ 2588946 h 3382518"/>
              <a:gd name="connsiteX11" fmla="*/ 2191122 w 3481132"/>
              <a:gd name="connsiteY11" fmla="*/ 2727515 h 3382518"/>
              <a:gd name="connsiteX12" fmla="*/ 1976248 w 3481132"/>
              <a:gd name="connsiteY12" fmla="*/ 3304046 h 3382518"/>
              <a:gd name="connsiteX13" fmla="*/ 1588922 w 3481132"/>
              <a:gd name="connsiteY13" fmla="*/ 3145538 h 3382518"/>
              <a:gd name="connsiteX14" fmla="*/ 1242739 w 3481132"/>
              <a:gd name="connsiteY14" fmla="*/ 3315400 h 3382518"/>
              <a:gd name="connsiteX15" fmla="*/ 933493 w 3481132"/>
              <a:gd name="connsiteY15" fmla="*/ 2407888 h 3382518"/>
              <a:gd name="connsiteX16" fmla="*/ 940573 w 3481132"/>
              <a:gd name="connsiteY16" fmla="*/ 2345802 h 3382518"/>
              <a:gd name="connsiteX17" fmla="*/ 873780 w 3481132"/>
              <a:gd name="connsiteY17" fmla="*/ 2359655 h 3382518"/>
              <a:gd name="connsiteX18" fmla="*/ 259067 w 3481132"/>
              <a:gd name="connsiteY18" fmla="*/ 2333456 h 3382518"/>
              <a:gd name="connsiteX19" fmla="*/ 290127 w 3481132"/>
              <a:gd name="connsiteY19" fmla="*/ 1916105 h 3382518"/>
              <a:gd name="connsiteX20" fmla="*/ 21602 w 3481132"/>
              <a:gd name="connsiteY20" fmla="*/ 1639355 h 3382518"/>
              <a:gd name="connsiteX21" fmla="*/ 789135 w 3481132"/>
              <a:gd name="connsiteY21" fmla="*/ 1064809 h 3382518"/>
              <a:gd name="connsiteX22" fmla="*/ 863846 w 3481132"/>
              <a:gd name="connsiteY22" fmla="*/ 1049616 h 3382518"/>
              <a:gd name="connsiteX23" fmla="*/ 854994 w 3481132"/>
              <a:gd name="connsiteY23" fmla="*/ 1034107 h 3382518"/>
              <a:gd name="connsiteX24" fmla="*/ 689953 w 3481132"/>
              <a:gd name="connsiteY24" fmla="*/ 441384 h 3382518"/>
              <a:gd name="connsiteX25" fmla="*/ 1096476 w 3481132"/>
              <a:gd name="connsiteY25" fmla="*/ 341956 h 3382518"/>
              <a:gd name="connsiteX26" fmla="*/ 1276701 w 3481132"/>
              <a:gd name="connsiteY26" fmla="*/ 1053 h 3382518"/>
              <a:gd name="connsiteX27" fmla="*/ 2008239 w 3481132"/>
              <a:gd name="connsiteY27" fmla="*/ 481761 h 3382518"/>
              <a:gd name="connsiteX28" fmla="*/ 2048811 w 3481132"/>
              <a:gd name="connsiteY28" fmla="*/ 537641 h 3382518"/>
              <a:gd name="connsiteX29" fmla="*/ 2144047 w 3481132"/>
              <a:gd name="connsiteY29" fmla="*/ 463914 h 3382518"/>
              <a:gd name="connsiteX30" fmla="*/ 2707910 w 3481132"/>
              <a:gd name="connsiteY30" fmla="*/ 217707 h 3382518"/>
              <a:gd name="connsiteX31" fmla="*/ 2838437 w 3481132"/>
              <a:gd name="connsiteY31" fmla="*/ 240948 h 3382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481132" h="3382518">
                <a:moveTo>
                  <a:pt x="2838437" y="240948"/>
                </a:moveTo>
                <a:cubicBezTo>
                  <a:pt x="2874834" y="291807"/>
                  <a:pt x="2863048" y="408797"/>
                  <a:pt x="2863142" y="606358"/>
                </a:cubicBezTo>
                <a:cubicBezTo>
                  <a:pt x="3114054" y="601277"/>
                  <a:pt x="3211587" y="543757"/>
                  <a:pt x="3225875" y="737204"/>
                </a:cubicBezTo>
                <a:cubicBezTo>
                  <a:pt x="3235274" y="864460"/>
                  <a:pt x="3106680" y="1214335"/>
                  <a:pt x="2912275" y="1458847"/>
                </a:cubicBezTo>
                <a:lnTo>
                  <a:pt x="2874851" y="1502261"/>
                </a:lnTo>
                <a:lnTo>
                  <a:pt x="2898058" y="1513008"/>
                </a:lnTo>
                <a:cubicBezTo>
                  <a:pt x="3144202" y="1655474"/>
                  <a:pt x="3362257" y="1915643"/>
                  <a:pt x="3449724" y="2071221"/>
                </a:cubicBezTo>
                <a:cubicBezTo>
                  <a:pt x="3542376" y="2236019"/>
                  <a:pt x="3428559" y="2241121"/>
                  <a:pt x="3127930" y="2338794"/>
                </a:cubicBezTo>
                <a:cubicBezTo>
                  <a:pt x="3210180" y="2575897"/>
                  <a:pt x="3294987" y="2650924"/>
                  <a:pt x="3115386" y="2724201"/>
                </a:cubicBezTo>
                <a:cubicBezTo>
                  <a:pt x="2997239" y="2772405"/>
                  <a:pt x="2624757" y="2758036"/>
                  <a:pt x="2332194" y="2648558"/>
                </a:cubicBezTo>
                <a:lnTo>
                  <a:pt x="2206379" y="2588946"/>
                </a:lnTo>
                <a:lnTo>
                  <a:pt x="2191122" y="2727515"/>
                </a:lnTo>
                <a:cubicBezTo>
                  <a:pt x="2150201" y="2958398"/>
                  <a:pt x="2053291" y="3183832"/>
                  <a:pt x="1976248" y="3304046"/>
                </a:cubicBezTo>
                <a:cubicBezTo>
                  <a:pt x="1874237" y="3463221"/>
                  <a:pt x="1816298" y="3365122"/>
                  <a:pt x="1588922" y="3145538"/>
                </a:cubicBezTo>
                <a:cubicBezTo>
                  <a:pt x="1418187" y="3329473"/>
                  <a:pt x="1391756" y="3439576"/>
                  <a:pt x="1242739" y="3315400"/>
                </a:cubicBezTo>
                <a:cubicBezTo>
                  <a:pt x="1125104" y="3217376"/>
                  <a:pt x="915089" y="2753676"/>
                  <a:pt x="933493" y="2407888"/>
                </a:cubicBezTo>
                <a:lnTo>
                  <a:pt x="940573" y="2345802"/>
                </a:lnTo>
                <a:lnTo>
                  <a:pt x="873780" y="2359655"/>
                </a:lnTo>
                <a:cubicBezTo>
                  <a:pt x="641552" y="2392083"/>
                  <a:pt x="397205" y="2369580"/>
                  <a:pt x="259067" y="2333456"/>
                </a:cubicBezTo>
                <a:cubicBezTo>
                  <a:pt x="76159" y="2285625"/>
                  <a:pt x="151553" y="2200208"/>
                  <a:pt x="290127" y="1916105"/>
                </a:cubicBezTo>
                <a:cubicBezTo>
                  <a:pt x="62434" y="1810565"/>
                  <a:pt x="-50447" y="1819452"/>
                  <a:pt x="21602" y="1639355"/>
                </a:cubicBezTo>
                <a:cubicBezTo>
                  <a:pt x="78478" y="1497187"/>
                  <a:pt x="454584" y="1154159"/>
                  <a:pt x="789135" y="1064809"/>
                </a:cubicBezTo>
                <a:lnTo>
                  <a:pt x="863846" y="1049616"/>
                </a:lnTo>
                <a:lnTo>
                  <a:pt x="854994" y="1034107"/>
                </a:lnTo>
                <a:cubicBezTo>
                  <a:pt x="752389" y="823266"/>
                  <a:pt x="698284" y="583924"/>
                  <a:pt x="689953" y="441384"/>
                </a:cubicBezTo>
                <a:cubicBezTo>
                  <a:pt x="678921" y="252648"/>
                  <a:pt x="783456" y="297956"/>
                  <a:pt x="1096476" y="341956"/>
                </a:cubicBezTo>
                <a:cubicBezTo>
                  <a:pt x="1126489" y="92793"/>
                  <a:pt x="1083155" y="-11818"/>
                  <a:pt x="1276701" y="1053"/>
                </a:cubicBezTo>
                <a:cubicBezTo>
                  <a:pt x="1416755" y="10366"/>
                  <a:pt x="1800217" y="222637"/>
                  <a:pt x="2008239" y="481761"/>
                </a:cubicBezTo>
                <a:lnTo>
                  <a:pt x="2048811" y="537641"/>
                </a:lnTo>
                <a:lnTo>
                  <a:pt x="2144047" y="463914"/>
                </a:lnTo>
                <a:cubicBezTo>
                  <a:pt x="2338491" y="332868"/>
                  <a:pt x="2567930" y="245865"/>
                  <a:pt x="2707910" y="217707"/>
                </a:cubicBezTo>
                <a:cubicBezTo>
                  <a:pt x="2777414" y="203726"/>
                  <a:pt x="2816599" y="210433"/>
                  <a:pt x="2838437" y="240948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25000">
                <a:schemeClr val="accent6">
                  <a:lumMod val="40000"/>
                  <a:lumOff val="60000"/>
                </a:schemeClr>
              </a:gs>
              <a:gs pos="62000">
                <a:srgbClr val="FFFFFF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58" name="フリーフォーム: 図形 2257">
            <a:extLst>
              <a:ext uri="{FF2B5EF4-FFF2-40B4-BE49-F238E27FC236}">
                <a16:creationId xmlns:a16="http://schemas.microsoft.com/office/drawing/2014/main" id="{E265E303-0AE1-7F32-74F8-113972FF9E91}"/>
              </a:ext>
            </a:extLst>
          </p:cNvPr>
          <p:cNvSpPr>
            <a:spLocks noChangeAspect="1"/>
          </p:cNvSpPr>
          <p:nvPr/>
        </p:nvSpPr>
        <p:spPr>
          <a:xfrm rot="18780000">
            <a:off x="8842505" y="1741277"/>
            <a:ext cx="3132000" cy="3132000"/>
          </a:xfrm>
          <a:custGeom>
            <a:avLst/>
            <a:gdLst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1939666 w 3481132"/>
              <a:gd name="connsiteY9" fmla="*/ 2018371 h 3382518"/>
              <a:gd name="connsiteX10" fmla="*/ 1943634 w 3481132"/>
              <a:gd name="connsiteY10" fmla="*/ 1989239 h 3382518"/>
              <a:gd name="connsiteX11" fmla="*/ 2091040 w 3481132"/>
              <a:gd name="connsiteY11" fmla="*/ 1675784 h 3382518"/>
              <a:gd name="connsiteX12" fmla="*/ 2151781 w 3481132"/>
              <a:gd name="connsiteY12" fmla="*/ 1613532 h 3382518"/>
              <a:gd name="connsiteX13" fmla="*/ 2106143 w 3481132"/>
              <a:gd name="connsiteY13" fmla="*/ 1587957 h 3382518"/>
              <a:gd name="connsiteX14" fmla="*/ 1876656 w 3481132"/>
              <a:gd name="connsiteY14" fmla="*/ 1327084 h 3382518"/>
              <a:gd name="connsiteX15" fmla="*/ 2838437 w 3481132"/>
              <a:gd name="connsiteY15" fmla="*/ 240948 h 3382518"/>
              <a:gd name="connsiteX16" fmla="*/ 2863142 w 3481132"/>
              <a:gd name="connsiteY16" fmla="*/ 606358 h 3382518"/>
              <a:gd name="connsiteX17" fmla="*/ 3225875 w 3481132"/>
              <a:gd name="connsiteY17" fmla="*/ 737204 h 3382518"/>
              <a:gd name="connsiteX18" fmla="*/ 2912275 w 3481132"/>
              <a:gd name="connsiteY18" fmla="*/ 1458847 h 3382518"/>
              <a:gd name="connsiteX19" fmla="*/ 2874851 w 3481132"/>
              <a:gd name="connsiteY19" fmla="*/ 1502261 h 3382518"/>
              <a:gd name="connsiteX20" fmla="*/ 2898058 w 3481132"/>
              <a:gd name="connsiteY20" fmla="*/ 1513008 h 3382518"/>
              <a:gd name="connsiteX21" fmla="*/ 3449724 w 3481132"/>
              <a:gd name="connsiteY21" fmla="*/ 2071221 h 3382518"/>
              <a:gd name="connsiteX22" fmla="*/ 3127930 w 3481132"/>
              <a:gd name="connsiteY22" fmla="*/ 2338794 h 3382518"/>
              <a:gd name="connsiteX23" fmla="*/ 3115386 w 3481132"/>
              <a:gd name="connsiteY23" fmla="*/ 2724201 h 3382518"/>
              <a:gd name="connsiteX24" fmla="*/ 2332194 w 3481132"/>
              <a:gd name="connsiteY24" fmla="*/ 2648558 h 3382518"/>
              <a:gd name="connsiteX25" fmla="*/ 2206379 w 3481132"/>
              <a:gd name="connsiteY25" fmla="*/ 2588946 h 3382518"/>
              <a:gd name="connsiteX26" fmla="*/ 2191122 w 3481132"/>
              <a:gd name="connsiteY26" fmla="*/ 2727515 h 3382518"/>
              <a:gd name="connsiteX27" fmla="*/ 1976248 w 3481132"/>
              <a:gd name="connsiteY27" fmla="*/ 3304046 h 3382518"/>
              <a:gd name="connsiteX28" fmla="*/ 1588922 w 3481132"/>
              <a:gd name="connsiteY28" fmla="*/ 3145538 h 3382518"/>
              <a:gd name="connsiteX29" fmla="*/ 1242739 w 3481132"/>
              <a:gd name="connsiteY29" fmla="*/ 3315400 h 3382518"/>
              <a:gd name="connsiteX30" fmla="*/ 933493 w 3481132"/>
              <a:gd name="connsiteY30" fmla="*/ 2407888 h 3382518"/>
              <a:gd name="connsiteX31" fmla="*/ 940573 w 3481132"/>
              <a:gd name="connsiteY31" fmla="*/ 2345802 h 3382518"/>
              <a:gd name="connsiteX32" fmla="*/ 873780 w 3481132"/>
              <a:gd name="connsiteY32" fmla="*/ 2359655 h 3382518"/>
              <a:gd name="connsiteX33" fmla="*/ 259067 w 3481132"/>
              <a:gd name="connsiteY33" fmla="*/ 2333456 h 3382518"/>
              <a:gd name="connsiteX34" fmla="*/ 290127 w 3481132"/>
              <a:gd name="connsiteY34" fmla="*/ 1916105 h 3382518"/>
              <a:gd name="connsiteX35" fmla="*/ 21602 w 3481132"/>
              <a:gd name="connsiteY35" fmla="*/ 1639355 h 3382518"/>
              <a:gd name="connsiteX36" fmla="*/ 789135 w 3481132"/>
              <a:gd name="connsiteY36" fmla="*/ 1064809 h 3382518"/>
              <a:gd name="connsiteX37" fmla="*/ 863846 w 3481132"/>
              <a:gd name="connsiteY37" fmla="*/ 1049616 h 3382518"/>
              <a:gd name="connsiteX38" fmla="*/ 854994 w 3481132"/>
              <a:gd name="connsiteY38" fmla="*/ 1034107 h 3382518"/>
              <a:gd name="connsiteX39" fmla="*/ 689953 w 3481132"/>
              <a:gd name="connsiteY39" fmla="*/ 441384 h 3382518"/>
              <a:gd name="connsiteX40" fmla="*/ 1096476 w 3481132"/>
              <a:gd name="connsiteY40" fmla="*/ 341956 h 3382518"/>
              <a:gd name="connsiteX41" fmla="*/ 1276701 w 3481132"/>
              <a:gd name="connsiteY41" fmla="*/ 1053 h 3382518"/>
              <a:gd name="connsiteX42" fmla="*/ 2008239 w 3481132"/>
              <a:gd name="connsiteY42" fmla="*/ 481761 h 3382518"/>
              <a:gd name="connsiteX43" fmla="*/ 2048811 w 3481132"/>
              <a:gd name="connsiteY43" fmla="*/ 537641 h 3382518"/>
              <a:gd name="connsiteX44" fmla="*/ 2144047 w 3481132"/>
              <a:gd name="connsiteY44" fmla="*/ 463914 h 3382518"/>
              <a:gd name="connsiteX45" fmla="*/ 2707910 w 3481132"/>
              <a:gd name="connsiteY45" fmla="*/ 217707 h 3382518"/>
              <a:gd name="connsiteX46" fmla="*/ 2838437 w 3481132"/>
              <a:gd name="connsiteY46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1939666 w 3481132"/>
              <a:gd name="connsiteY9" fmla="*/ 2018371 h 3382518"/>
              <a:gd name="connsiteX10" fmla="*/ 2091040 w 3481132"/>
              <a:gd name="connsiteY10" fmla="*/ 1675784 h 3382518"/>
              <a:gd name="connsiteX11" fmla="*/ 2151781 w 3481132"/>
              <a:gd name="connsiteY11" fmla="*/ 1613532 h 3382518"/>
              <a:gd name="connsiteX12" fmla="*/ 2106143 w 3481132"/>
              <a:gd name="connsiteY12" fmla="*/ 1587957 h 3382518"/>
              <a:gd name="connsiteX13" fmla="*/ 1876656 w 3481132"/>
              <a:gd name="connsiteY13" fmla="*/ 1327084 h 3382518"/>
              <a:gd name="connsiteX14" fmla="*/ 1869497 w 3481132"/>
              <a:gd name="connsiteY14" fmla="*/ 1311248 h 3382518"/>
              <a:gd name="connsiteX15" fmla="*/ 2838437 w 3481132"/>
              <a:gd name="connsiteY15" fmla="*/ 240948 h 3382518"/>
              <a:gd name="connsiteX16" fmla="*/ 2863142 w 3481132"/>
              <a:gd name="connsiteY16" fmla="*/ 606358 h 3382518"/>
              <a:gd name="connsiteX17" fmla="*/ 3225875 w 3481132"/>
              <a:gd name="connsiteY17" fmla="*/ 737204 h 3382518"/>
              <a:gd name="connsiteX18" fmla="*/ 2912275 w 3481132"/>
              <a:gd name="connsiteY18" fmla="*/ 1458847 h 3382518"/>
              <a:gd name="connsiteX19" fmla="*/ 2874851 w 3481132"/>
              <a:gd name="connsiteY19" fmla="*/ 1502261 h 3382518"/>
              <a:gd name="connsiteX20" fmla="*/ 2898058 w 3481132"/>
              <a:gd name="connsiteY20" fmla="*/ 1513008 h 3382518"/>
              <a:gd name="connsiteX21" fmla="*/ 3449724 w 3481132"/>
              <a:gd name="connsiteY21" fmla="*/ 2071221 h 3382518"/>
              <a:gd name="connsiteX22" fmla="*/ 3127930 w 3481132"/>
              <a:gd name="connsiteY22" fmla="*/ 2338794 h 3382518"/>
              <a:gd name="connsiteX23" fmla="*/ 3115386 w 3481132"/>
              <a:gd name="connsiteY23" fmla="*/ 2724201 h 3382518"/>
              <a:gd name="connsiteX24" fmla="*/ 2332194 w 3481132"/>
              <a:gd name="connsiteY24" fmla="*/ 2648558 h 3382518"/>
              <a:gd name="connsiteX25" fmla="*/ 2206379 w 3481132"/>
              <a:gd name="connsiteY25" fmla="*/ 2588946 h 3382518"/>
              <a:gd name="connsiteX26" fmla="*/ 2191122 w 3481132"/>
              <a:gd name="connsiteY26" fmla="*/ 2727515 h 3382518"/>
              <a:gd name="connsiteX27" fmla="*/ 1976248 w 3481132"/>
              <a:gd name="connsiteY27" fmla="*/ 3304046 h 3382518"/>
              <a:gd name="connsiteX28" fmla="*/ 1588922 w 3481132"/>
              <a:gd name="connsiteY28" fmla="*/ 3145538 h 3382518"/>
              <a:gd name="connsiteX29" fmla="*/ 1242739 w 3481132"/>
              <a:gd name="connsiteY29" fmla="*/ 3315400 h 3382518"/>
              <a:gd name="connsiteX30" fmla="*/ 933493 w 3481132"/>
              <a:gd name="connsiteY30" fmla="*/ 2407888 h 3382518"/>
              <a:gd name="connsiteX31" fmla="*/ 940573 w 3481132"/>
              <a:gd name="connsiteY31" fmla="*/ 2345802 h 3382518"/>
              <a:gd name="connsiteX32" fmla="*/ 873780 w 3481132"/>
              <a:gd name="connsiteY32" fmla="*/ 2359655 h 3382518"/>
              <a:gd name="connsiteX33" fmla="*/ 259067 w 3481132"/>
              <a:gd name="connsiteY33" fmla="*/ 2333456 h 3382518"/>
              <a:gd name="connsiteX34" fmla="*/ 290127 w 3481132"/>
              <a:gd name="connsiteY34" fmla="*/ 1916105 h 3382518"/>
              <a:gd name="connsiteX35" fmla="*/ 21602 w 3481132"/>
              <a:gd name="connsiteY35" fmla="*/ 1639355 h 3382518"/>
              <a:gd name="connsiteX36" fmla="*/ 789135 w 3481132"/>
              <a:gd name="connsiteY36" fmla="*/ 1064809 h 3382518"/>
              <a:gd name="connsiteX37" fmla="*/ 863846 w 3481132"/>
              <a:gd name="connsiteY37" fmla="*/ 1049616 h 3382518"/>
              <a:gd name="connsiteX38" fmla="*/ 854994 w 3481132"/>
              <a:gd name="connsiteY38" fmla="*/ 1034107 h 3382518"/>
              <a:gd name="connsiteX39" fmla="*/ 689953 w 3481132"/>
              <a:gd name="connsiteY39" fmla="*/ 441384 h 3382518"/>
              <a:gd name="connsiteX40" fmla="*/ 1096476 w 3481132"/>
              <a:gd name="connsiteY40" fmla="*/ 341956 h 3382518"/>
              <a:gd name="connsiteX41" fmla="*/ 1276701 w 3481132"/>
              <a:gd name="connsiteY41" fmla="*/ 1053 h 3382518"/>
              <a:gd name="connsiteX42" fmla="*/ 2008239 w 3481132"/>
              <a:gd name="connsiteY42" fmla="*/ 481761 h 3382518"/>
              <a:gd name="connsiteX43" fmla="*/ 2048811 w 3481132"/>
              <a:gd name="connsiteY43" fmla="*/ 537641 h 3382518"/>
              <a:gd name="connsiteX44" fmla="*/ 2144047 w 3481132"/>
              <a:gd name="connsiteY44" fmla="*/ 463914 h 3382518"/>
              <a:gd name="connsiteX45" fmla="*/ 2707910 w 3481132"/>
              <a:gd name="connsiteY45" fmla="*/ 217707 h 3382518"/>
              <a:gd name="connsiteX46" fmla="*/ 2838437 w 3481132"/>
              <a:gd name="connsiteY46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2091040 w 3481132"/>
              <a:gd name="connsiteY9" fmla="*/ 1675784 h 3382518"/>
              <a:gd name="connsiteX10" fmla="*/ 2151781 w 3481132"/>
              <a:gd name="connsiteY10" fmla="*/ 1613532 h 3382518"/>
              <a:gd name="connsiteX11" fmla="*/ 2106143 w 3481132"/>
              <a:gd name="connsiteY11" fmla="*/ 1587957 h 3382518"/>
              <a:gd name="connsiteX12" fmla="*/ 1876656 w 3481132"/>
              <a:gd name="connsiteY12" fmla="*/ 1327084 h 3382518"/>
              <a:gd name="connsiteX13" fmla="*/ 1869497 w 3481132"/>
              <a:gd name="connsiteY13" fmla="*/ 1311248 h 3382518"/>
              <a:gd name="connsiteX14" fmla="*/ 2838437 w 3481132"/>
              <a:gd name="connsiteY14" fmla="*/ 240948 h 3382518"/>
              <a:gd name="connsiteX15" fmla="*/ 2863142 w 3481132"/>
              <a:gd name="connsiteY15" fmla="*/ 606358 h 3382518"/>
              <a:gd name="connsiteX16" fmla="*/ 3225875 w 3481132"/>
              <a:gd name="connsiteY16" fmla="*/ 737204 h 3382518"/>
              <a:gd name="connsiteX17" fmla="*/ 2912275 w 3481132"/>
              <a:gd name="connsiteY17" fmla="*/ 1458847 h 3382518"/>
              <a:gd name="connsiteX18" fmla="*/ 2874851 w 3481132"/>
              <a:gd name="connsiteY18" fmla="*/ 1502261 h 3382518"/>
              <a:gd name="connsiteX19" fmla="*/ 2898058 w 3481132"/>
              <a:gd name="connsiteY19" fmla="*/ 1513008 h 3382518"/>
              <a:gd name="connsiteX20" fmla="*/ 3449724 w 3481132"/>
              <a:gd name="connsiteY20" fmla="*/ 2071221 h 3382518"/>
              <a:gd name="connsiteX21" fmla="*/ 3127930 w 3481132"/>
              <a:gd name="connsiteY21" fmla="*/ 2338794 h 3382518"/>
              <a:gd name="connsiteX22" fmla="*/ 3115386 w 3481132"/>
              <a:gd name="connsiteY22" fmla="*/ 2724201 h 3382518"/>
              <a:gd name="connsiteX23" fmla="*/ 2332194 w 3481132"/>
              <a:gd name="connsiteY23" fmla="*/ 2648558 h 3382518"/>
              <a:gd name="connsiteX24" fmla="*/ 2206379 w 3481132"/>
              <a:gd name="connsiteY24" fmla="*/ 2588946 h 3382518"/>
              <a:gd name="connsiteX25" fmla="*/ 2191122 w 3481132"/>
              <a:gd name="connsiteY25" fmla="*/ 2727515 h 3382518"/>
              <a:gd name="connsiteX26" fmla="*/ 1976248 w 3481132"/>
              <a:gd name="connsiteY26" fmla="*/ 3304046 h 3382518"/>
              <a:gd name="connsiteX27" fmla="*/ 1588922 w 3481132"/>
              <a:gd name="connsiteY27" fmla="*/ 3145538 h 3382518"/>
              <a:gd name="connsiteX28" fmla="*/ 1242739 w 3481132"/>
              <a:gd name="connsiteY28" fmla="*/ 3315400 h 3382518"/>
              <a:gd name="connsiteX29" fmla="*/ 933493 w 3481132"/>
              <a:gd name="connsiteY29" fmla="*/ 2407888 h 3382518"/>
              <a:gd name="connsiteX30" fmla="*/ 940573 w 3481132"/>
              <a:gd name="connsiteY30" fmla="*/ 2345802 h 3382518"/>
              <a:gd name="connsiteX31" fmla="*/ 873780 w 3481132"/>
              <a:gd name="connsiteY31" fmla="*/ 2359655 h 3382518"/>
              <a:gd name="connsiteX32" fmla="*/ 259067 w 3481132"/>
              <a:gd name="connsiteY32" fmla="*/ 2333456 h 3382518"/>
              <a:gd name="connsiteX33" fmla="*/ 290127 w 3481132"/>
              <a:gd name="connsiteY33" fmla="*/ 1916105 h 3382518"/>
              <a:gd name="connsiteX34" fmla="*/ 21602 w 3481132"/>
              <a:gd name="connsiteY34" fmla="*/ 1639355 h 3382518"/>
              <a:gd name="connsiteX35" fmla="*/ 789135 w 3481132"/>
              <a:gd name="connsiteY35" fmla="*/ 1064809 h 3382518"/>
              <a:gd name="connsiteX36" fmla="*/ 863846 w 3481132"/>
              <a:gd name="connsiteY36" fmla="*/ 1049616 h 3382518"/>
              <a:gd name="connsiteX37" fmla="*/ 854994 w 3481132"/>
              <a:gd name="connsiteY37" fmla="*/ 1034107 h 3382518"/>
              <a:gd name="connsiteX38" fmla="*/ 689953 w 3481132"/>
              <a:gd name="connsiteY38" fmla="*/ 441384 h 3382518"/>
              <a:gd name="connsiteX39" fmla="*/ 1096476 w 3481132"/>
              <a:gd name="connsiteY39" fmla="*/ 341956 h 3382518"/>
              <a:gd name="connsiteX40" fmla="*/ 1276701 w 3481132"/>
              <a:gd name="connsiteY40" fmla="*/ 1053 h 3382518"/>
              <a:gd name="connsiteX41" fmla="*/ 2008239 w 3481132"/>
              <a:gd name="connsiteY41" fmla="*/ 481761 h 3382518"/>
              <a:gd name="connsiteX42" fmla="*/ 2048811 w 3481132"/>
              <a:gd name="connsiteY42" fmla="*/ 537641 h 3382518"/>
              <a:gd name="connsiteX43" fmla="*/ 2144047 w 3481132"/>
              <a:gd name="connsiteY43" fmla="*/ 463914 h 3382518"/>
              <a:gd name="connsiteX44" fmla="*/ 2707910 w 3481132"/>
              <a:gd name="connsiteY44" fmla="*/ 217707 h 3382518"/>
              <a:gd name="connsiteX45" fmla="*/ 2838437 w 3481132"/>
              <a:gd name="connsiteY45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2091040 w 3481132"/>
              <a:gd name="connsiteY8" fmla="*/ 1675784 h 3382518"/>
              <a:gd name="connsiteX9" fmla="*/ 2151781 w 3481132"/>
              <a:gd name="connsiteY9" fmla="*/ 1613532 h 3382518"/>
              <a:gd name="connsiteX10" fmla="*/ 2106143 w 3481132"/>
              <a:gd name="connsiteY10" fmla="*/ 1587957 h 3382518"/>
              <a:gd name="connsiteX11" fmla="*/ 1876656 w 3481132"/>
              <a:gd name="connsiteY11" fmla="*/ 1327084 h 3382518"/>
              <a:gd name="connsiteX12" fmla="*/ 1869497 w 3481132"/>
              <a:gd name="connsiteY12" fmla="*/ 1311248 h 3382518"/>
              <a:gd name="connsiteX13" fmla="*/ 2838437 w 3481132"/>
              <a:gd name="connsiteY13" fmla="*/ 240948 h 3382518"/>
              <a:gd name="connsiteX14" fmla="*/ 2863142 w 3481132"/>
              <a:gd name="connsiteY14" fmla="*/ 606358 h 3382518"/>
              <a:gd name="connsiteX15" fmla="*/ 3225875 w 3481132"/>
              <a:gd name="connsiteY15" fmla="*/ 737204 h 3382518"/>
              <a:gd name="connsiteX16" fmla="*/ 2912275 w 3481132"/>
              <a:gd name="connsiteY16" fmla="*/ 1458847 h 3382518"/>
              <a:gd name="connsiteX17" fmla="*/ 2874851 w 3481132"/>
              <a:gd name="connsiteY17" fmla="*/ 1502261 h 3382518"/>
              <a:gd name="connsiteX18" fmla="*/ 2898058 w 3481132"/>
              <a:gd name="connsiteY18" fmla="*/ 1513008 h 3382518"/>
              <a:gd name="connsiteX19" fmla="*/ 3449724 w 3481132"/>
              <a:gd name="connsiteY19" fmla="*/ 2071221 h 3382518"/>
              <a:gd name="connsiteX20" fmla="*/ 3127930 w 3481132"/>
              <a:gd name="connsiteY20" fmla="*/ 2338794 h 3382518"/>
              <a:gd name="connsiteX21" fmla="*/ 3115386 w 3481132"/>
              <a:gd name="connsiteY21" fmla="*/ 2724201 h 3382518"/>
              <a:gd name="connsiteX22" fmla="*/ 2332194 w 3481132"/>
              <a:gd name="connsiteY22" fmla="*/ 2648558 h 3382518"/>
              <a:gd name="connsiteX23" fmla="*/ 2206379 w 3481132"/>
              <a:gd name="connsiteY23" fmla="*/ 2588946 h 3382518"/>
              <a:gd name="connsiteX24" fmla="*/ 2191122 w 3481132"/>
              <a:gd name="connsiteY24" fmla="*/ 2727515 h 3382518"/>
              <a:gd name="connsiteX25" fmla="*/ 1976248 w 3481132"/>
              <a:gd name="connsiteY25" fmla="*/ 3304046 h 3382518"/>
              <a:gd name="connsiteX26" fmla="*/ 1588922 w 3481132"/>
              <a:gd name="connsiteY26" fmla="*/ 3145538 h 3382518"/>
              <a:gd name="connsiteX27" fmla="*/ 1242739 w 3481132"/>
              <a:gd name="connsiteY27" fmla="*/ 3315400 h 3382518"/>
              <a:gd name="connsiteX28" fmla="*/ 933493 w 3481132"/>
              <a:gd name="connsiteY28" fmla="*/ 2407888 h 3382518"/>
              <a:gd name="connsiteX29" fmla="*/ 940573 w 3481132"/>
              <a:gd name="connsiteY29" fmla="*/ 2345802 h 3382518"/>
              <a:gd name="connsiteX30" fmla="*/ 873780 w 3481132"/>
              <a:gd name="connsiteY30" fmla="*/ 2359655 h 3382518"/>
              <a:gd name="connsiteX31" fmla="*/ 259067 w 3481132"/>
              <a:gd name="connsiteY31" fmla="*/ 2333456 h 3382518"/>
              <a:gd name="connsiteX32" fmla="*/ 290127 w 3481132"/>
              <a:gd name="connsiteY32" fmla="*/ 1916105 h 3382518"/>
              <a:gd name="connsiteX33" fmla="*/ 21602 w 3481132"/>
              <a:gd name="connsiteY33" fmla="*/ 1639355 h 3382518"/>
              <a:gd name="connsiteX34" fmla="*/ 789135 w 3481132"/>
              <a:gd name="connsiteY34" fmla="*/ 1064809 h 3382518"/>
              <a:gd name="connsiteX35" fmla="*/ 863846 w 3481132"/>
              <a:gd name="connsiteY35" fmla="*/ 1049616 h 3382518"/>
              <a:gd name="connsiteX36" fmla="*/ 854994 w 3481132"/>
              <a:gd name="connsiteY36" fmla="*/ 1034107 h 3382518"/>
              <a:gd name="connsiteX37" fmla="*/ 689953 w 3481132"/>
              <a:gd name="connsiteY37" fmla="*/ 441384 h 3382518"/>
              <a:gd name="connsiteX38" fmla="*/ 1096476 w 3481132"/>
              <a:gd name="connsiteY38" fmla="*/ 341956 h 3382518"/>
              <a:gd name="connsiteX39" fmla="*/ 1276701 w 3481132"/>
              <a:gd name="connsiteY39" fmla="*/ 1053 h 3382518"/>
              <a:gd name="connsiteX40" fmla="*/ 2008239 w 3481132"/>
              <a:gd name="connsiteY40" fmla="*/ 481761 h 3382518"/>
              <a:gd name="connsiteX41" fmla="*/ 2048811 w 3481132"/>
              <a:gd name="connsiteY41" fmla="*/ 537641 h 3382518"/>
              <a:gd name="connsiteX42" fmla="*/ 2144047 w 3481132"/>
              <a:gd name="connsiteY42" fmla="*/ 463914 h 3382518"/>
              <a:gd name="connsiteX43" fmla="*/ 2707910 w 3481132"/>
              <a:gd name="connsiteY43" fmla="*/ 217707 h 3382518"/>
              <a:gd name="connsiteX44" fmla="*/ 2838437 w 3481132"/>
              <a:gd name="connsiteY44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2091040 w 3481132"/>
              <a:gd name="connsiteY7" fmla="*/ 1675784 h 3382518"/>
              <a:gd name="connsiteX8" fmla="*/ 2151781 w 3481132"/>
              <a:gd name="connsiteY8" fmla="*/ 1613532 h 3382518"/>
              <a:gd name="connsiteX9" fmla="*/ 2106143 w 3481132"/>
              <a:gd name="connsiteY9" fmla="*/ 1587957 h 3382518"/>
              <a:gd name="connsiteX10" fmla="*/ 1876656 w 3481132"/>
              <a:gd name="connsiteY10" fmla="*/ 1327084 h 3382518"/>
              <a:gd name="connsiteX11" fmla="*/ 1869497 w 3481132"/>
              <a:gd name="connsiteY11" fmla="*/ 1311248 h 3382518"/>
              <a:gd name="connsiteX12" fmla="*/ 2838437 w 3481132"/>
              <a:gd name="connsiteY12" fmla="*/ 240948 h 3382518"/>
              <a:gd name="connsiteX13" fmla="*/ 2863142 w 3481132"/>
              <a:gd name="connsiteY13" fmla="*/ 606358 h 3382518"/>
              <a:gd name="connsiteX14" fmla="*/ 3225875 w 3481132"/>
              <a:gd name="connsiteY14" fmla="*/ 737204 h 3382518"/>
              <a:gd name="connsiteX15" fmla="*/ 2912275 w 3481132"/>
              <a:gd name="connsiteY15" fmla="*/ 1458847 h 3382518"/>
              <a:gd name="connsiteX16" fmla="*/ 2874851 w 3481132"/>
              <a:gd name="connsiteY16" fmla="*/ 1502261 h 3382518"/>
              <a:gd name="connsiteX17" fmla="*/ 2898058 w 3481132"/>
              <a:gd name="connsiteY17" fmla="*/ 1513008 h 3382518"/>
              <a:gd name="connsiteX18" fmla="*/ 3449724 w 3481132"/>
              <a:gd name="connsiteY18" fmla="*/ 2071221 h 3382518"/>
              <a:gd name="connsiteX19" fmla="*/ 3127930 w 3481132"/>
              <a:gd name="connsiteY19" fmla="*/ 2338794 h 3382518"/>
              <a:gd name="connsiteX20" fmla="*/ 3115386 w 3481132"/>
              <a:gd name="connsiteY20" fmla="*/ 2724201 h 3382518"/>
              <a:gd name="connsiteX21" fmla="*/ 2332194 w 3481132"/>
              <a:gd name="connsiteY21" fmla="*/ 2648558 h 3382518"/>
              <a:gd name="connsiteX22" fmla="*/ 2206379 w 3481132"/>
              <a:gd name="connsiteY22" fmla="*/ 2588946 h 3382518"/>
              <a:gd name="connsiteX23" fmla="*/ 2191122 w 3481132"/>
              <a:gd name="connsiteY23" fmla="*/ 2727515 h 3382518"/>
              <a:gd name="connsiteX24" fmla="*/ 1976248 w 3481132"/>
              <a:gd name="connsiteY24" fmla="*/ 3304046 h 3382518"/>
              <a:gd name="connsiteX25" fmla="*/ 1588922 w 3481132"/>
              <a:gd name="connsiteY25" fmla="*/ 3145538 h 3382518"/>
              <a:gd name="connsiteX26" fmla="*/ 1242739 w 3481132"/>
              <a:gd name="connsiteY26" fmla="*/ 3315400 h 3382518"/>
              <a:gd name="connsiteX27" fmla="*/ 933493 w 3481132"/>
              <a:gd name="connsiteY27" fmla="*/ 2407888 h 3382518"/>
              <a:gd name="connsiteX28" fmla="*/ 940573 w 3481132"/>
              <a:gd name="connsiteY28" fmla="*/ 2345802 h 3382518"/>
              <a:gd name="connsiteX29" fmla="*/ 873780 w 3481132"/>
              <a:gd name="connsiteY29" fmla="*/ 2359655 h 3382518"/>
              <a:gd name="connsiteX30" fmla="*/ 259067 w 3481132"/>
              <a:gd name="connsiteY30" fmla="*/ 2333456 h 3382518"/>
              <a:gd name="connsiteX31" fmla="*/ 290127 w 3481132"/>
              <a:gd name="connsiteY31" fmla="*/ 1916105 h 3382518"/>
              <a:gd name="connsiteX32" fmla="*/ 21602 w 3481132"/>
              <a:gd name="connsiteY32" fmla="*/ 1639355 h 3382518"/>
              <a:gd name="connsiteX33" fmla="*/ 789135 w 3481132"/>
              <a:gd name="connsiteY33" fmla="*/ 1064809 h 3382518"/>
              <a:gd name="connsiteX34" fmla="*/ 863846 w 3481132"/>
              <a:gd name="connsiteY34" fmla="*/ 1049616 h 3382518"/>
              <a:gd name="connsiteX35" fmla="*/ 854994 w 3481132"/>
              <a:gd name="connsiteY35" fmla="*/ 1034107 h 3382518"/>
              <a:gd name="connsiteX36" fmla="*/ 689953 w 3481132"/>
              <a:gd name="connsiteY36" fmla="*/ 441384 h 3382518"/>
              <a:gd name="connsiteX37" fmla="*/ 1096476 w 3481132"/>
              <a:gd name="connsiteY37" fmla="*/ 341956 h 3382518"/>
              <a:gd name="connsiteX38" fmla="*/ 1276701 w 3481132"/>
              <a:gd name="connsiteY38" fmla="*/ 1053 h 3382518"/>
              <a:gd name="connsiteX39" fmla="*/ 2008239 w 3481132"/>
              <a:gd name="connsiteY39" fmla="*/ 481761 h 3382518"/>
              <a:gd name="connsiteX40" fmla="*/ 2048811 w 3481132"/>
              <a:gd name="connsiteY40" fmla="*/ 537641 h 3382518"/>
              <a:gd name="connsiteX41" fmla="*/ 2144047 w 3481132"/>
              <a:gd name="connsiteY41" fmla="*/ 463914 h 3382518"/>
              <a:gd name="connsiteX42" fmla="*/ 2707910 w 3481132"/>
              <a:gd name="connsiteY42" fmla="*/ 217707 h 3382518"/>
              <a:gd name="connsiteX43" fmla="*/ 2838437 w 3481132"/>
              <a:gd name="connsiteY43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2091040 w 3481132"/>
              <a:gd name="connsiteY6" fmla="*/ 1675784 h 3382518"/>
              <a:gd name="connsiteX7" fmla="*/ 2151781 w 3481132"/>
              <a:gd name="connsiteY7" fmla="*/ 1613532 h 3382518"/>
              <a:gd name="connsiteX8" fmla="*/ 2106143 w 3481132"/>
              <a:gd name="connsiteY8" fmla="*/ 1587957 h 3382518"/>
              <a:gd name="connsiteX9" fmla="*/ 1876656 w 3481132"/>
              <a:gd name="connsiteY9" fmla="*/ 1327084 h 3382518"/>
              <a:gd name="connsiteX10" fmla="*/ 1869497 w 3481132"/>
              <a:gd name="connsiteY10" fmla="*/ 1311248 h 3382518"/>
              <a:gd name="connsiteX11" fmla="*/ 2838437 w 3481132"/>
              <a:gd name="connsiteY11" fmla="*/ 240948 h 3382518"/>
              <a:gd name="connsiteX12" fmla="*/ 2863142 w 3481132"/>
              <a:gd name="connsiteY12" fmla="*/ 606358 h 3382518"/>
              <a:gd name="connsiteX13" fmla="*/ 3225875 w 3481132"/>
              <a:gd name="connsiteY13" fmla="*/ 737204 h 3382518"/>
              <a:gd name="connsiteX14" fmla="*/ 2912275 w 3481132"/>
              <a:gd name="connsiteY14" fmla="*/ 1458847 h 3382518"/>
              <a:gd name="connsiteX15" fmla="*/ 2874851 w 3481132"/>
              <a:gd name="connsiteY15" fmla="*/ 1502261 h 3382518"/>
              <a:gd name="connsiteX16" fmla="*/ 2898058 w 3481132"/>
              <a:gd name="connsiteY16" fmla="*/ 1513008 h 3382518"/>
              <a:gd name="connsiteX17" fmla="*/ 3449724 w 3481132"/>
              <a:gd name="connsiteY17" fmla="*/ 2071221 h 3382518"/>
              <a:gd name="connsiteX18" fmla="*/ 3127930 w 3481132"/>
              <a:gd name="connsiteY18" fmla="*/ 2338794 h 3382518"/>
              <a:gd name="connsiteX19" fmla="*/ 3115386 w 3481132"/>
              <a:gd name="connsiteY19" fmla="*/ 2724201 h 3382518"/>
              <a:gd name="connsiteX20" fmla="*/ 2332194 w 3481132"/>
              <a:gd name="connsiteY20" fmla="*/ 2648558 h 3382518"/>
              <a:gd name="connsiteX21" fmla="*/ 2206379 w 3481132"/>
              <a:gd name="connsiteY21" fmla="*/ 2588946 h 3382518"/>
              <a:gd name="connsiteX22" fmla="*/ 2191122 w 3481132"/>
              <a:gd name="connsiteY22" fmla="*/ 2727515 h 3382518"/>
              <a:gd name="connsiteX23" fmla="*/ 1976248 w 3481132"/>
              <a:gd name="connsiteY23" fmla="*/ 3304046 h 3382518"/>
              <a:gd name="connsiteX24" fmla="*/ 1588922 w 3481132"/>
              <a:gd name="connsiteY24" fmla="*/ 3145538 h 3382518"/>
              <a:gd name="connsiteX25" fmla="*/ 1242739 w 3481132"/>
              <a:gd name="connsiteY25" fmla="*/ 3315400 h 3382518"/>
              <a:gd name="connsiteX26" fmla="*/ 933493 w 3481132"/>
              <a:gd name="connsiteY26" fmla="*/ 2407888 h 3382518"/>
              <a:gd name="connsiteX27" fmla="*/ 940573 w 3481132"/>
              <a:gd name="connsiteY27" fmla="*/ 2345802 h 3382518"/>
              <a:gd name="connsiteX28" fmla="*/ 873780 w 3481132"/>
              <a:gd name="connsiteY28" fmla="*/ 2359655 h 3382518"/>
              <a:gd name="connsiteX29" fmla="*/ 259067 w 3481132"/>
              <a:gd name="connsiteY29" fmla="*/ 2333456 h 3382518"/>
              <a:gd name="connsiteX30" fmla="*/ 290127 w 3481132"/>
              <a:gd name="connsiteY30" fmla="*/ 1916105 h 3382518"/>
              <a:gd name="connsiteX31" fmla="*/ 21602 w 3481132"/>
              <a:gd name="connsiteY31" fmla="*/ 1639355 h 3382518"/>
              <a:gd name="connsiteX32" fmla="*/ 789135 w 3481132"/>
              <a:gd name="connsiteY32" fmla="*/ 1064809 h 3382518"/>
              <a:gd name="connsiteX33" fmla="*/ 863846 w 3481132"/>
              <a:gd name="connsiteY33" fmla="*/ 1049616 h 3382518"/>
              <a:gd name="connsiteX34" fmla="*/ 854994 w 3481132"/>
              <a:gd name="connsiteY34" fmla="*/ 1034107 h 3382518"/>
              <a:gd name="connsiteX35" fmla="*/ 689953 w 3481132"/>
              <a:gd name="connsiteY35" fmla="*/ 441384 h 3382518"/>
              <a:gd name="connsiteX36" fmla="*/ 1096476 w 3481132"/>
              <a:gd name="connsiteY36" fmla="*/ 341956 h 3382518"/>
              <a:gd name="connsiteX37" fmla="*/ 1276701 w 3481132"/>
              <a:gd name="connsiteY37" fmla="*/ 1053 h 3382518"/>
              <a:gd name="connsiteX38" fmla="*/ 2008239 w 3481132"/>
              <a:gd name="connsiteY38" fmla="*/ 481761 h 3382518"/>
              <a:gd name="connsiteX39" fmla="*/ 2048811 w 3481132"/>
              <a:gd name="connsiteY39" fmla="*/ 537641 h 3382518"/>
              <a:gd name="connsiteX40" fmla="*/ 2144047 w 3481132"/>
              <a:gd name="connsiteY40" fmla="*/ 463914 h 3382518"/>
              <a:gd name="connsiteX41" fmla="*/ 2707910 w 3481132"/>
              <a:gd name="connsiteY41" fmla="*/ 217707 h 3382518"/>
              <a:gd name="connsiteX42" fmla="*/ 2838437 w 3481132"/>
              <a:gd name="connsiteY42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2091040 w 3481132"/>
              <a:gd name="connsiteY5" fmla="*/ 1675784 h 3382518"/>
              <a:gd name="connsiteX6" fmla="*/ 2151781 w 3481132"/>
              <a:gd name="connsiteY6" fmla="*/ 1613532 h 3382518"/>
              <a:gd name="connsiteX7" fmla="*/ 2106143 w 3481132"/>
              <a:gd name="connsiteY7" fmla="*/ 1587957 h 3382518"/>
              <a:gd name="connsiteX8" fmla="*/ 1876656 w 3481132"/>
              <a:gd name="connsiteY8" fmla="*/ 1327084 h 3382518"/>
              <a:gd name="connsiteX9" fmla="*/ 1869497 w 3481132"/>
              <a:gd name="connsiteY9" fmla="*/ 1311248 h 3382518"/>
              <a:gd name="connsiteX10" fmla="*/ 2838437 w 3481132"/>
              <a:gd name="connsiteY10" fmla="*/ 240948 h 3382518"/>
              <a:gd name="connsiteX11" fmla="*/ 2863142 w 3481132"/>
              <a:gd name="connsiteY11" fmla="*/ 606358 h 3382518"/>
              <a:gd name="connsiteX12" fmla="*/ 3225875 w 3481132"/>
              <a:gd name="connsiteY12" fmla="*/ 737204 h 3382518"/>
              <a:gd name="connsiteX13" fmla="*/ 2912275 w 3481132"/>
              <a:gd name="connsiteY13" fmla="*/ 1458847 h 3382518"/>
              <a:gd name="connsiteX14" fmla="*/ 2874851 w 3481132"/>
              <a:gd name="connsiteY14" fmla="*/ 1502261 h 3382518"/>
              <a:gd name="connsiteX15" fmla="*/ 2898058 w 3481132"/>
              <a:gd name="connsiteY15" fmla="*/ 1513008 h 3382518"/>
              <a:gd name="connsiteX16" fmla="*/ 3449724 w 3481132"/>
              <a:gd name="connsiteY16" fmla="*/ 2071221 h 3382518"/>
              <a:gd name="connsiteX17" fmla="*/ 3127930 w 3481132"/>
              <a:gd name="connsiteY17" fmla="*/ 2338794 h 3382518"/>
              <a:gd name="connsiteX18" fmla="*/ 3115386 w 3481132"/>
              <a:gd name="connsiteY18" fmla="*/ 2724201 h 3382518"/>
              <a:gd name="connsiteX19" fmla="*/ 2332194 w 3481132"/>
              <a:gd name="connsiteY19" fmla="*/ 2648558 h 3382518"/>
              <a:gd name="connsiteX20" fmla="*/ 2206379 w 3481132"/>
              <a:gd name="connsiteY20" fmla="*/ 2588946 h 3382518"/>
              <a:gd name="connsiteX21" fmla="*/ 2191122 w 3481132"/>
              <a:gd name="connsiteY21" fmla="*/ 2727515 h 3382518"/>
              <a:gd name="connsiteX22" fmla="*/ 1976248 w 3481132"/>
              <a:gd name="connsiteY22" fmla="*/ 3304046 h 3382518"/>
              <a:gd name="connsiteX23" fmla="*/ 1588922 w 3481132"/>
              <a:gd name="connsiteY23" fmla="*/ 3145538 h 3382518"/>
              <a:gd name="connsiteX24" fmla="*/ 1242739 w 3481132"/>
              <a:gd name="connsiteY24" fmla="*/ 3315400 h 3382518"/>
              <a:gd name="connsiteX25" fmla="*/ 933493 w 3481132"/>
              <a:gd name="connsiteY25" fmla="*/ 2407888 h 3382518"/>
              <a:gd name="connsiteX26" fmla="*/ 940573 w 3481132"/>
              <a:gd name="connsiteY26" fmla="*/ 2345802 h 3382518"/>
              <a:gd name="connsiteX27" fmla="*/ 873780 w 3481132"/>
              <a:gd name="connsiteY27" fmla="*/ 2359655 h 3382518"/>
              <a:gd name="connsiteX28" fmla="*/ 259067 w 3481132"/>
              <a:gd name="connsiteY28" fmla="*/ 2333456 h 3382518"/>
              <a:gd name="connsiteX29" fmla="*/ 290127 w 3481132"/>
              <a:gd name="connsiteY29" fmla="*/ 1916105 h 3382518"/>
              <a:gd name="connsiteX30" fmla="*/ 21602 w 3481132"/>
              <a:gd name="connsiteY30" fmla="*/ 1639355 h 3382518"/>
              <a:gd name="connsiteX31" fmla="*/ 789135 w 3481132"/>
              <a:gd name="connsiteY31" fmla="*/ 1064809 h 3382518"/>
              <a:gd name="connsiteX32" fmla="*/ 863846 w 3481132"/>
              <a:gd name="connsiteY32" fmla="*/ 1049616 h 3382518"/>
              <a:gd name="connsiteX33" fmla="*/ 854994 w 3481132"/>
              <a:gd name="connsiteY33" fmla="*/ 1034107 h 3382518"/>
              <a:gd name="connsiteX34" fmla="*/ 689953 w 3481132"/>
              <a:gd name="connsiteY34" fmla="*/ 441384 h 3382518"/>
              <a:gd name="connsiteX35" fmla="*/ 1096476 w 3481132"/>
              <a:gd name="connsiteY35" fmla="*/ 341956 h 3382518"/>
              <a:gd name="connsiteX36" fmla="*/ 1276701 w 3481132"/>
              <a:gd name="connsiteY36" fmla="*/ 1053 h 3382518"/>
              <a:gd name="connsiteX37" fmla="*/ 2008239 w 3481132"/>
              <a:gd name="connsiteY37" fmla="*/ 481761 h 3382518"/>
              <a:gd name="connsiteX38" fmla="*/ 2048811 w 3481132"/>
              <a:gd name="connsiteY38" fmla="*/ 537641 h 3382518"/>
              <a:gd name="connsiteX39" fmla="*/ 2144047 w 3481132"/>
              <a:gd name="connsiteY39" fmla="*/ 463914 h 3382518"/>
              <a:gd name="connsiteX40" fmla="*/ 2707910 w 3481132"/>
              <a:gd name="connsiteY40" fmla="*/ 217707 h 3382518"/>
              <a:gd name="connsiteX41" fmla="*/ 2838437 w 3481132"/>
              <a:gd name="connsiteY41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2091040 w 3481132"/>
              <a:gd name="connsiteY4" fmla="*/ 1675784 h 3382518"/>
              <a:gd name="connsiteX5" fmla="*/ 2151781 w 3481132"/>
              <a:gd name="connsiteY5" fmla="*/ 1613532 h 3382518"/>
              <a:gd name="connsiteX6" fmla="*/ 2106143 w 3481132"/>
              <a:gd name="connsiteY6" fmla="*/ 1587957 h 3382518"/>
              <a:gd name="connsiteX7" fmla="*/ 1876656 w 3481132"/>
              <a:gd name="connsiteY7" fmla="*/ 1327084 h 3382518"/>
              <a:gd name="connsiteX8" fmla="*/ 1869497 w 3481132"/>
              <a:gd name="connsiteY8" fmla="*/ 1311248 h 3382518"/>
              <a:gd name="connsiteX9" fmla="*/ 2838437 w 3481132"/>
              <a:gd name="connsiteY9" fmla="*/ 240948 h 3382518"/>
              <a:gd name="connsiteX10" fmla="*/ 2863142 w 3481132"/>
              <a:gd name="connsiteY10" fmla="*/ 606358 h 3382518"/>
              <a:gd name="connsiteX11" fmla="*/ 3225875 w 3481132"/>
              <a:gd name="connsiteY11" fmla="*/ 737204 h 3382518"/>
              <a:gd name="connsiteX12" fmla="*/ 2912275 w 3481132"/>
              <a:gd name="connsiteY12" fmla="*/ 1458847 h 3382518"/>
              <a:gd name="connsiteX13" fmla="*/ 2874851 w 3481132"/>
              <a:gd name="connsiteY13" fmla="*/ 1502261 h 3382518"/>
              <a:gd name="connsiteX14" fmla="*/ 2898058 w 3481132"/>
              <a:gd name="connsiteY14" fmla="*/ 1513008 h 3382518"/>
              <a:gd name="connsiteX15" fmla="*/ 3449724 w 3481132"/>
              <a:gd name="connsiteY15" fmla="*/ 2071221 h 3382518"/>
              <a:gd name="connsiteX16" fmla="*/ 3127930 w 3481132"/>
              <a:gd name="connsiteY16" fmla="*/ 2338794 h 3382518"/>
              <a:gd name="connsiteX17" fmla="*/ 3115386 w 3481132"/>
              <a:gd name="connsiteY17" fmla="*/ 2724201 h 3382518"/>
              <a:gd name="connsiteX18" fmla="*/ 2332194 w 3481132"/>
              <a:gd name="connsiteY18" fmla="*/ 2648558 h 3382518"/>
              <a:gd name="connsiteX19" fmla="*/ 2206379 w 3481132"/>
              <a:gd name="connsiteY19" fmla="*/ 2588946 h 3382518"/>
              <a:gd name="connsiteX20" fmla="*/ 2191122 w 3481132"/>
              <a:gd name="connsiteY20" fmla="*/ 2727515 h 3382518"/>
              <a:gd name="connsiteX21" fmla="*/ 1976248 w 3481132"/>
              <a:gd name="connsiteY21" fmla="*/ 3304046 h 3382518"/>
              <a:gd name="connsiteX22" fmla="*/ 1588922 w 3481132"/>
              <a:gd name="connsiteY22" fmla="*/ 3145538 h 3382518"/>
              <a:gd name="connsiteX23" fmla="*/ 1242739 w 3481132"/>
              <a:gd name="connsiteY23" fmla="*/ 3315400 h 3382518"/>
              <a:gd name="connsiteX24" fmla="*/ 933493 w 3481132"/>
              <a:gd name="connsiteY24" fmla="*/ 2407888 h 3382518"/>
              <a:gd name="connsiteX25" fmla="*/ 940573 w 3481132"/>
              <a:gd name="connsiteY25" fmla="*/ 2345802 h 3382518"/>
              <a:gd name="connsiteX26" fmla="*/ 873780 w 3481132"/>
              <a:gd name="connsiteY26" fmla="*/ 2359655 h 3382518"/>
              <a:gd name="connsiteX27" fmla="*/ 259067 w 3481132"/>
              <a:gd name="connsiteY27" fmla="*/ 2333456 h 3382518"/>
              <a:gd name="connsiteX28" fmla="*/ 290127 w 3481132"/>
              <a:gd name="connsiteY28" fmla="*/ 1916105 h 3382518"/>
              <a:gd name="connsiteX29" fmla="*/ 21602 w 3481132"/>
              <a:gd name="connsiteY29" fmla="*/ 1639355 h 3382518"/>
              <a:gd name="connsiteX30" fmla="*/ 789135 w 3481132"/>
              <a:gd name="connsiteY30" fmla="*/ 1064809 h 3382518"/>
              <a:gd name="connsiteX31" fmla="*/ 863846 w 3481132"/>
              <a:gd name="connsiteY31" fmla="*/ 1049616 h 3382518"/>
              <a:gd name="connsiteX32" fmla="*/ 854994 w 3481132"/>
              <a:gd name="connsiteY32" fmla="*/ 1034107 h 3382518"/>
              <a:gd name="connsiteX33" fmla="*/ 689953 w 3481132"/>
              <a:gd name="connsiteY33" fmla="*/ 441384 h 3382518"/>
              <a:gd name="connsiteX34" fmla="*/ 1096476 w 3481132"/>
              <a:gd name="connsiteY34" fmla="*/ 341956 h 3382518"/>
              <a:gd name="connsiteX35" fmla="*/ 1276701 w 3481132"/>
              <a:gd name="connsiteY35" fmla="*/ 1053 h 3382518"/>
              <a:gd name="connsiteX36" fmla="*/ 2008239 w 3481132"/>
              <a:gd name="connsiteY36" fmla="*/ 481761 h 3382518"/>
              <a:gd name="connsiteX37" fmla="*/ 2048811 w 3481132"/>
              <a:gd name="connsiteY37" fmla="*/ 537641 h 3382518"/>
              <a:gd name="connsiteX38" fmla="*/ 2144047 w 3481132"/>
              <a:gd name="connsiteY38" fmla="*/ 463914 h 3382518"/>
              <a:gd name="connsiteX39" fmla="*/ 2707910 w 3481132"/>
              <a:gd name="connsiteY39" fmla="*/ 217707 h 3382518"/>
              <a:gd name="connsiteX40" fmla="*/ 2838437 w 3481132"/>
              <a:gd name="connsiteY40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091040 w 3481132"/>
              <a:gd name="connsiteY3" fmla="*/ 1675784 h 3382518"/>
              <a:gd name="connsiteX4" fmla="*/ 2151781 w 3481132"/>
              <a:gd name="connsiteY4" fmla="*/ 1613532 h 3382518"/>
              <a:gd name="connsiteX5" fmla="*/ 2106143 w 3481132"/>
              <a:gd name="connsiteY5" fmla="*/ 1587957 h 3382518"/>
              <a:gd name="connsiteX6" fmla="*/ 1876656 w 3481132"/>
              <a:gd name="connsiteY6" fmla="*/ 1327084 h 3382518"/>
              <a:gd name="connsiteX7" fmla="*/ 1869497 w 3481132"/>
              <a:gd name="connsiteY7" fmla="*/ 1311248 h 3382518"/>
              <a:gd name="connsiteX8" fmla="*/ 2838437 w 3481132"/>
              <a:gd name="connsiteY8" fmla="*/ 240948 h 3382518"/>
              <a:gd name="connsiteX9" fmla="*/ 2863142 w 3481132"/>
              <a:gd name="connsiteY9" fmla="*/ 606358 h 3382518"/>
              <a:gd name="connsiteX10" fmla="*/ 3225875 w 3481132"/>
              <a:gd name="connsiteY10" fmla="*/ 737204 h 3382518"/>
              <a:gd name="connsiteX11" fmla="*/ 2912275 w 3481132"/>
              <a:gd name="connsiteY11" fmla="*/ 1458847 h 3382518"/>
              <a:gd name="connsiteX12" fmla="*/ 2874851 w 3481132"/>
              <a:gd name="connsiteY12" fmla="*/ 1502261 h 3382518"/>
              <a:gd name="connsiteX13" fmla="*/ 2898058 w 3481132"/>
              <a:gd name="connsiteY13" fmla="*/ 1513008 h 3382518"/>
              <a:gd name="connsiteX14" fmla="*/ 3449724 w 3481132"/>
              <a:gd name="connsiteY14" fmla="*/ 2071221 h 3382518"/>
              <a:gd name="connsiteX15" fmla="*/ 3127930 w 3481132"/>
              <a:gd name="connsiteY15" fmla="*/ 2338794 h 3382518"/>
              <a:gd name="connsiteX16" fmla="*/ 3115386 w 3481132"/>
              <a:gd name="connsiteY16" fmla="*/ 2724201 h 3382518"/>
              <a:gd name="connsiteX17" fmla="*/ 2332194 w 3481132"/>
              <a:gd name="connsiteY17" fmla="*/ 2648558 h 3382518"/>
              <a:gd name="connsiteX18" fmla="*/ 2206379 w 3481132"/>
              <a:gd name="connsiteY18" fmla="*/ 2588946 h 3382518"/>
              <a:gd name="connsiteX19" fmla="*/ 2191122 w 3481132"/>
              <a:gd name="connsiteY19" fmla="*/ 2727515 h 3382518"/>
              <a:gd name="connsiteX20" fmla="*/ 1976248 w 3481132"/>
              <a:gd name="connsiteY20" fmla="*/ 3304046 h 3382518"/>
              <a:gd name="connsiteX21" fmla="*/ 1588922 w 3481132"/>
              <a:gd name="connsiteY21" fmla="*/ 3145538 h 3382518"/>
              <a:gd name="connsiteX22" fmla="*/ 1242739 w 3481132"/>
              <a:gd name="connsiteY22" fmla="*/ 3315400 h 3382518"/>
              <a:gd name="connsiteX23" fmla="*/ 933493 w 3481132"/>
              <a:gd name="connsiteY23" fmla="*/ 2407888 h 3382518"/>
              <a:gd name="connsiteX24" fmla="*/ 940573 w 3481132"/>
              <a:gd name="connsiteY24" fmla="*/ 2345802 h 3382518"/>
              <a:gd name="connsiteX25" fmla="*/ 873780 w 3481132"/>
              <a:gd name="connsiteY25" fmla="*/ 2359655 h 3382518"/>
              <a:gd name="connsiteX26" fmla="*/ 259067 w 3481132"/>
              <a:gd name="connsiteY26" fmla="*/ 2333456 h 3382518"/>
              <a:gd name="connsiteX27" fmla="*/ 290127 w 3481132"/>
              <a:gd name="connsiteY27" fmla="*/ 1916105 h 3382518"/>
              <a:gd name="connsiteX28" fmla="*/ 21602 w 3481132"/>
              <a:gd name="connsiteY28" fmla="*/ 1639355 h 3382518"/>
              <a:gd name="connsiteX29" fmla="*/ 789135 w 3481132"/>
              <a:gd name="connsiteY29" fmla="*/ 1064809 h 3382518"/>
              <a:gd name="connsiteX30" fmla="*/ 863846 w 3481132"/>
              <a:gd name="connsiteY30" fmla="*/ 1049616 h 3382518"/>
              <a:gd name="connsiteX31" fmla="*/ 854994 w 3481132"/>
              <a:gd name="connsiteY31" fmla="*/ 1034107 h 3382518"/>
              <a:gd name="connsiteX32" fmla="*/ 689953 w 3481132"/>
              <a:gd name="connsiteY32" fmla="*/ 441384 h 3382518"/>
              <a:gd name="connsiteX33" fmla="*/ 1096476 w 3481132"/>
              <a:gd name="connsiteY33" fmla="*/ 341956 h 3382518"/>
              <a:gd name="connsiteX34" fmla="*/ 1276701 w 3481132"/>
              <a:gd name="connsiteY34" fmla="*/ 1053 h 3382518"/>
              <a:gd name="connsiteX35" fmla="*/ 2008239 w 3481132"/>
              <a:gd name="connsiteY35" fmla="*/ 481761 h 3382518"/>
              <a:gd name="connsiteX36" fmla="*/ 2048811 w 3481132"/>
              <a:gd name="connsiteY36" fmla="*/ 537641 h 3382518"/>
              <a:gd name="connsiteX37" fmla="*/ 2144047 w 3481132"/>
              <a:gd name="connsiteY37" fmla="*/ 463914 h 3382518"/>
              <a:gd name="connsiteX38" fmla="*/ 2707910 w 3481132"/>
              <a:gd name="connsiteY38" fmla="*/ 217707 h 3382518"/>
              <a:gd name="connsiteX39" fmla="*/ 2838437 w 3481132"/>
              <a:gd name="connsiteY39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091040 w 3481132"/>
              <a:gd name="connsiteY3" fmla="*/ 1675784 h 3382518"/>
              <a:gd name="connsiteX4" fmla="*/ 2106143 w 3481132"/>
              <a:gd name="connsiteY4" fmla="*/ 1587957 h 3382518"/>
              <a:gd name="connsiteX5" fmla="*/ 1876656 w 3481132"/>
              <a:gd name="connsiteY5" fmla="*/ 1327084 h 3382518"/>
              <a:gd name="connsiteX6" fmla="*/ 1869497 w 3481132"/>
              <a:gd name="connsiteY6" fmla="*/ 1311248 h 3382518"/>
              <a:gd name="connsiteX7" fmla="*/ 2838437 w 3481132"/>
              <a:gd name="connsiteY7" fmla="*/ 240948 h 3382518"/>
              <a:gd name="connsiteX8" fmla="*/ 2863142 w 3481132"/>
              <a:gd name="connsiteY8" fmla="*/ 606358 h 3382518"/>
              <a:gd name="connsiteX9" fmla="*/ 3225875 w 3481132"/>
              <a:gd name="connsiteY9" fmla="*/ 737204 h 3382518"/>
              <a:gd name="connsiteX10" fmla="*/ 2912275 w 3481132"/>
              <a:gd name="connsiteY10" fmla="*/ 1458847 h 3382518"/>
              <a:gd name="connsiteX11" fmla="*/ 2874851 w 3481132"/>
              <a:gd name="connsiteY11" fmla="*/ 1502261 h 3382518"/>
              <a:gd name="connsiteX12" fmla="*/ 2898058 w 3481132"/>
              <a:gd name="connsiteY12" fmla="*/ 1513008 h 3382518"/>
              <a:gd name="connsiteX13" fmla="*/ 3449724 w 3481132"/>
              <a:gd name="connsiteY13" fmla="*/ 2071221 h 3382518"/>
              <a:gd name="connsiteX14" fmla="*/ 3127930 w 3481132"/>
              <a:gd name="connsiteY14" fmla="*/ 2338794 h 3382518"/>
              <a:gd name="connsiteX15" fmla="*/ 3115386 w 3481132"/>
              <a:gd name="connsiteY15" fmla="*/ 2724201 h 3382518"/>
              <a:gd name="connsiteX16" fmla="*/ 2332194 w 3481132"/>
              <a:gd name="connsiteY16" fmla="*/ 2648558 h 3382518"/>
              <a:gd name="connsiteX17" fmla="*/ 2206379 w 3481132"/>
              <a:gd name="connsiteY17" fmla="*/ 2588946 h 3382518"/>
              <a:gd name="connsiteX18" fmla="*/ 2191122 w 3481132"/>
              <a:gd name="connsiteY18" fmla="*/ 2727515 h 3382518"/>
              <a:gd name="connsiteX19" fmla="*/ 1976248 w 3481132"/>
              <a:gd name="connsiteY19" fmla="*/ 3304046 h 3382518"/>
              <a:gd name="connsiteX20" fmla="*/ 1588922 w 3481132"/>
              <a:gd name="connsiteY20" fmla="*/ 3145538 h 3382518"/>
              <a:gd name="connsiteX21" fmla="*/ 1242739 w 3481132"/>
              <a:gd name="connsiteY21" fmla="*/ 3315400 h 3382518"/>
              <a:gd name="connsiteX22" fmla="*/ 933493 w 3481132"/>
              <a:gd name="connsiteY22" fmla="*/ 2407888 h 3382518"/>
              <a:gd name="connsiteX23" fmla="*/ 940573 w 3481132"/>
              <a:gd name="connsiteY23" fmla="*/ 2345802 h 3382518"/>
              <a:gd name="connsiteX24" fmla="*/ 873780 w 3481132"/>
              <a:gd name="connsiteY24" fmla="*/ 2359655 h 3382518"/>
              <a:gd name="connsiteX25" fmla="*/ 259067 w 3481132"/>
              <a:gd name="connsiteY25" fmla="*/ 2333456 h 3382518"/>
              <a:gd name="connsiteX26" fmla="*/ 290127 w 3481132"/>
              <a:gd name="connsiteY26" fmla="*/ 1916105 h 3382518"/>
              <a:gd name="connsiteX27" fmla="*/ 21602 w 3481132"/>
              <a:gd name="connsiteY27" fmla="*/ 1639355 h 3382518"/>
              <a:gd name="connsiteX28" fmla="*/ 789135 w 3481132"/>
              <a:gd name="connsiteY28" fmla="*/ 1064809 h 3382518"/>
              <a:gd name="connsiteX29" fmla="*/ 863846 w 3481132"/>
              <a:gd name="connsiteY29" fmla="*/ 1049616 h 3382518"/>
              <a:gd name="connsiteX30" fmla="*/ 854994 w 3481132"/>
              <a:gd name="connsiteY30" fmla="*/ 1034107 h 3382518"/>
              <a:gd name="connsiteX31" fmla="*/ 689953 w 3481132"/>
              <a:gd name="connsiteY31" fmla="*/ 441384 h 3382518"/>
              <a:gd name="connsiteX32" fmla="*/ 1096476 w 3481132"/>
              <a:gd name="connsiteY32" fmla="*/ 341956 h 3382518"/>
              <a:gd name="connsiteX33" fmla="*/ 1276701 w 3481132"/>
              <a:gd name="connsiteY33" fmla="*/ 1053 h 3382518"/>
              <a:gd name="connsiteX34" fmla="*/ 2008239 w 3481132"/>
              <a:gd name="connsiteY34" fmla="*/ 481761 h 3382518"/>
              <a:gd name="connsiteX35" fmla="*/ 2048811 w 3481132"/>
              <a:gd name="connsiteY35" fmla="*/ 537641 h 3382518"/>
              <a:gd name="connsiteX36" fmla="*/ 2144047 w 3481132"/>
              <a:gd name="connsiteY36" fmla="*/ 463914 h 3382518"/>
              <a:gd name="connsiteX37" fmla="*/ 2707910 w 3481132"/>
              <a:gd name="connsiteY37" fmla="*/ 217707 h 3382518"/>
              <a:gd name="connsiteX38" fmla="*/ 2838437 w 3481132"/>
              <a:gd name="connsiteY38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106143 w 3481132"/>
              <a:gd name="connsiteY3" fmla="*/ 1587957 h 3382518"/>
              <a:gd name="connsiteX4" fmla="*/ 1876656 w 3481132"/>
              <a:gd name="connsiteY4" fmla="*/ 1327084 h 3382518"/>
              <a:gd name="connsiteX5" fmla="*/ 1869497 w 3481132"/>
              <a:gd name="connsiteY5" fmla="*/ 1311248 h 3382518"/>
              <a:gd name="connsiteX6" fmla="*/ 2838437 w 3481132"/>
              <a:gd name="connsiteY6" fmla="*/ 240948 h 3382518"/>
              <a:gd name="connsiteX7" fmla="*/ 2863142 w 3481132"/>
              <a:gd name="connsiteY7" fmla="*/ 606358 h 3382518"/>
              <a:gd name="connsiteX8" fmla="*/ 3225875 w 3481132"/>
              <a:gd name="connsiteY8" fmla="*/ 737204 h 3382518"/>
              <a:gd name="connsiteX9" fmla="*/ 2912275 w 3481132"/>
              <a:gd name="connsiteY9" fmla="*/ 1458847 h 3382518"/>
              <a:gd name="connsiteX10" fmla="*/ 2874851 w 3481132"/>
              <a:gd name="connsiteY10" fmla="*/ 1502261 h 3382518"/>
              <a:gd name="connsiteX11" fmla="*/ 2898058 w 3481132"/>
              <a:gd name="connsiteY11" fmla="*/ 1513008 h 3382518"/>
              <a:gd name="connsiteX12" fmla="*/ 3449724 w 3481132"/>
              <a:gd name="connsiteY12" fmla="*/ 2071221 h 3382518"/>
              <a:gd name="connsiteX13" fmla="*/ 3127930 w 3481132"/>
              <a:gd name="connsiteY13" fmla="*/ 2338794 h 3382518"/>
              <a:gd name="connsiteX14" fmla="*/ 3115386 w 3481132"/>
              <a:gd name="connsiteY14" fmla="*/ 2724201 h 3382518"/>
              <a:gd name="connsiteX15" fmla="*/ 2332194 w 3481132"/>
              <a:gd name="connsiteY15" fmla="*/ 2648558 h 3382518"/>
              <a:gd name="connsiteX16" fmla="*/ 2206379 w 3481132"/>
              <a:gd name="connsiteY16" fmla="*/ 2588946 h 3382518"/>
              <a:gd name="connsiteX17" fmla="*/ 2191122 w 3481132"/>
              <a:gd name="connsiteY17" fmla="*/ 2727515 h 3382518"/>
              <a:gd name="connsiteX18" fmla="*/ 1976248 w 3481132"/>
              <a:gd name="connsiteY18" fmla="*/ 3304046 h 3382518"/>
              <a:gd name="connsiteX19" fmla="*/ 1588922 w 3481132"/>
              <a:gd name="connsiteY19" fmla="*/ 3145538 h 3382518"/>
              <a:gd name="connsiteX20" fmla="*/ 1242739 w 3481132"/>
              <a:gd name="connsiteY20" fmla="*/ 3315400 h 3382518"/>
              <a:gd name="connsiteX21" fmla="*/ 933493 w 3481132"/>
              <a:gd name="connsiteY21" fmla="*/ 2407888 h 3382518"/>
              <a:gd name="connsiteX22" fmla="*/ 940573 w 3481132"/>
              <a:gd name="connsiteY22" fmla="*/ 2345802 h 3382518"/>
              <a:gd name="connsiteX23" fmla="*/ 873780 w 3481132"/>
              <a:gd name="connsiteY23" fmla="*/ 2359655 h 3382518"/>
              <a:gd name="connsiteX24" fmla="*/ 259067 w 3481132"/>
              <a:gd name="connsiteY24" fmla="*/ 2333456 h 3382518"/>
              <a:gd name="connsiteX25" fmla="*/ 290127 w 3481132"/>
              <a:gd name="connsiteY25" fmla="*/ 1916105 h 3382518"/>
              <a:gd name="connsiteX26" fmla="*/ 21602 w 3481132"/>
              <a:gd name="connsiteY26" fmla="*/ 1639355 h 3382518"/>
              <a:gd name="connsiteX27" fmla="*/ 789135 w 3481132"/>
              <a:gd name="connsiteY27" fmla="*/ 1064809 h 3382518"/>
              <a:gd name="connsiteX28" fmla="*/ 863846 w 3481132"/>
              <a:gd name="connsiteY28" fmla="*/ 1049616 h 3382518"/>
              <a:gd name="connsiteX29" fmla="*/ 854994 w 3481132"/>
              <a:gd name="connsiteY29" fmla="*/ 1034107 h 3382518"/>
              <a:gd name="connsiteX30" fmla="*/ 689953 w 3481132"/>
              <a:gd name="connsiteY30" fmla="*/ 441384 h 3382518"/>
              <a:gd name="connsiteX31" fmla="*/ 1096476 w 3481132"/>
              <a:gd name="connsiteY31" fmla="*/ 341956 h 3382518"/>
              <a:gd name="connsiteX32" fmla="*/ 1276701 w 3481132"/>
              <a:gd name="connsiteY32" fmla="*/ 1053 h 3382518"/>
              <a:gd name="connsiteX33" fmla="*/ 2008239 w 3481132"/>
              <a:gd name="connsiteY33" fmla="*/ 481761 h 3382518"/>
              <a:gd name="connsiteX34" fmla="*/ 2048811 w 3481132"/>
              <a:gd name="connsiteY34" fmla="*/ 537641 h 3382518"/>
              <a:gd name="connsiteX35" fmla="*/ 2144047 w 3481132"/>
              <a:gd name="connsiteY35" fmla="*/ 463914 h 3382518"/>
              <a:gd name="connsiteX36" fmla="*/ 2707910 w 3481132"/>
              <a:gd name="connsiteY36" fmla="*/ 217707 h 3382518"/>
              <a:gd name="connsiteX37" fmla="*/ 2838437 w 3481132"/>
              <a:gd name="connsiteY37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876656 w 3481132"/>
              <a:gd name="connsiteY3" fmla="*/ 1327084 h 3382518"/>
              <a:gd name="connsiteX4" fmla="*/ 1869497 w 3481132"/>
              <a:gd name="connsiteY4" fmla="*/ 1311248 h 3382518"/>
              <a:gd name="connsiteX5" fmla="*/ 2838437 w 3481132"/>
              <a:gd name="connsiteY5" fmla="*/ 240948 h 3382518"/>
              <a:gd name="connsiteX6" fmla="*/ 2863142 w 3481132"/>
              <a:gd name="connsiteY6" fmla="*/ 606358 h 3382518"/>
              <a:gd name="connsiteX7" fmla="*/ 3225875 w 3481132"/>
              <a:gd name="connsiteY7" fmla="*/ 737204 h 3382518"/>
              <a:gd name="connsiteX8" fmla="*/ 2912275 w 3481132"/>
              <a:gd name="connsiteY8" fmla="*/ 1458847 h 3382518"/>
              <a:gd name="connsiteX9" fmla="*/ 2874851 w 3481132"/>
              <a:gd name="connsiteY9" fmla="*/ 1502261 h 3382518"/>
              <a:gd name="connsiteX10" fmla="*/ 2898058 w 3481132"/>
              <a:gd name="connsiteY10" fmla="*/ 1513008 h 3382518"/>
              <a:gd name="connsiteX11" fmla="*/ 3449724 w 3481132"/>
              <a:gd name="connsiteY11" fmla="*/ 2071221 h 3382518"/>
              <a:gd name="connsiteX12" fmla="*/ 3127930 w 3481132"/>
              <a:gd name="connsiteY12" fmla="*/ 2338794 h 3382518"/>
              <a:gd name="connsiteX13" fmla="*/ 3115386 w 3481132"/>
              <a:gd name="connsiteY13" fmla="*/ 2724201 h 3382518"/>
              <a:gd name="connsiteX14" fmla="*/ 2332194 w 3481132"/>
              <a:gd name="connsiteY14" fmla="*/ 2648558 h 3382518"/>
              <a:gd name="connsiteX15" fmla="*/ 2206379 w 3481132"/>
              <a:gd name="connsiteY15" fmla="*/ 2588946 h 3382518"/>
              <a:gd name="connsiteX16" fmla="*/ 2191122 w 3481132"/>
              <a:gd name="connsiteY16" fmla="*/ 2727515 h 3382518"/>
              <a:gd name="connsiteX17" fmla="*/ 1976248 w 3481132"/>
              <a:gd name="connsiteY17" fmla="*/ 3304046 h 3382518"/>
              <a:gd name="connsiteX18" fmla="*/ 1588922 w 3481132"/>
              <a:gd name="connsiteY18" fmla="*/ 3145538 h 3382518"/>
              <a:gd name="connsiteX19" fmla="*/ 1242739 w 3481132"/>
              <a:gd name="connsiteY19" fmla="*/ 3315400 h 3382518"/>
              <a:gd name="connsiteX20" fmla="*/ 933493 w 3481132"/>
              <a:gd name="connsiteY20" fmla="*/ 2407888 h 3382518"/>
              <a:gd name="connsiteX21" fmla="*/ 940573 w 3481132"/>
              <a:gd name="connsiteY21" fmla="*/ 2345802 h 3382518"/>
              <a:gd name="connsiteX22" fmla="*/ 873780 w 3481132"/>
              <a:gd name="connsiteY22" fmla="*/ 2359655 h 3382518"/>
              <a:gd name="connsiteX23" fmla="*/ 259067 w 3481132"/>
              <a:gd name="connsiteY23" fmla="*/ 2333456 h 3382518"/>
              <a:gd name="connsiteX24" fmla="*/ 290127 w 3481132"/>
              <a:gd name="connsiteY24" fmla="*/ 1916105 h 3382518"/>
              <a:gd name="connsiteX25" fmla="*/ 21602 w 3481132"/>
              <a:gd name="connsiteY25" fmla="*/ 1639355 h 3382518"/>
              <a:gd name="connsiteX26" fmla="*/ 789135 w 3481132"/>
              <a:gd name="connsiteY26" fmla="*/ 1064809 h 3382518"/>
              <a:gd name="connsiteX27" fmla="*/ 863846 w 3481132"/>
              <a:gd name="connsiteY27" fmla="*/ 1049616 h 3382518"/>
              <a:gd name="connsiteX28" fmla="*/ 854994 w 3481132"/>
              <a:gd name="connsiteY28" fmla="*/ 1034107 h 3382518"/>
              <a:gd name="connsiteX29" fmla="*/ 689953 w 3481132"/>
              <a:gd name="connsiteY29" fmla="*/ 441384 h 3382518"/>
              <a:gd name="connsiteX30" fmla="*/ 1096476 w 3481132"/>
              <a:gd name="connsiteY30" fmla="*/ 341956 h 3382518"/>
              <a:gd name="connsiteX31" fmla="*/ 1276701 w 3481132"/>
              <a:gd name="connsiteY31" fmla="*/ 1053 h 3382518"/>
              <a:gd name="connsiteX32" fmla="*/ 2008239 w 3481132"/>
              <a:gd name="connsiteY32" fmla="*/ 481761 h 3382518"/>
              <a:gd name="connsiteX33" fmla="*/ 2048811 w 3481132"/>
              <a:gd name="connsiteY33" fmla="*/ 537641 h 3382518"/>
              <a:gd name="connsiteX34" fmla="*/ 2144047 w 3481132"/>
              <a:gd name="connsiteY34" fmla="*/ 463914 h 3382518"/>
              <a:gd name="connsiteX35" fmla="*/ 2707910 w 3481132"/>
              <a:gd name="connsiteY35" fmla="*/ 217707 h 3382518"/>
              <a:gd name="connsiteX36" fmla="*/ 2838437 w 3481132"/>
              <a:gd name="connsiteY36" fmla="*/ 240948 h 3382518"/>
              <a:gd name="connsiteX0" fmla="*/ 1876656 w 3481132"/>
              <a:gd name="connsiteY0" fmla="*/ 1327084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876656 w 3481132"/>
              <a:gd name="connsiteY3" fmla="*/ 1327084 h 3382518"/>
              <a:gd name="connsiteX4" fmla="*/ 2838437 w 3481132"/>
              <a:gd name="connsiteY4" fmla="*/ 240948 h 3382518"/>
              <a:gd name="connsiteX5" fmla="*/ 2863142 w 3481132"/>
              <a:gd name="connsiteY5" fmla="*/ 606358 h 3382518"/>
              <a:gd name="connsiteX6" fmla="*/ 3225875 w 3481132"/>
              <a:gd name="connsiteY6" fmla="*/ 737204 h 3382518"/>
              <a:gd name="connsiteX7" fmla="*/ 2912275 w 3481132"/>
              <a:gd name="connsiteY7" fmla="*/ 1458847 h 3382518"/>
              <a:gd name="connsiteX8" fmla="*/ 2874851 w 3481132"/>
              <a:gd name="connsiteY8" fmla="*/ 1502261 h 3382518"/>
              <a:gd name="connsiteX9" fmla="*/ 2898058 w 3481132"/>
              <a:gd name="connsiteY9" fmla="*/ 1513008 h 3382518"/>
              <a:gd name="connsiteX10" fmla="*/ 3449724 w 3481132"/>
              <a:gd name="connsiteY10" fmla="*/ 2071221 h 3382518"/>
              <a:gd name="connsiteX11" fmla="*/ 3127930 w 3481132"/>
              <a:gd name="connsiteY11" fmla="*/ 2338794 h 3382518"/>
              <a:gd name="connsiteX12" fmla="*/ 3115386 w 3481132"/>
              <a:gd name="connsiteY12" fmla="*/ 2724201 h 3382518"/>
              <a:gd name="connsiteX13" fmla="*/ 2332194 w 3481132"/>
              <a:gd name="connsiteY13" fmla="*/ 2648558 h 3382518"/>
              <a:gd name="connsiteX14" fmla="*/ 2206379 w 3481132"/>
              <a:gd name="connsiteY14" fmla="*/ 2588946 h 3382518"/>
              <a:gd name="connsiteX15" fmla="*/ 2191122 w 3481132"/>
              <a:gd name="connsiteY15" fmla="*/ 2727515 h 3382518"/>
              <a:gd name="connsiteX16" fmla="*/ 1976248 w 3481132"/>
              <a:gd name="connsiteY16" fmla="*/ 3304046 h 3382518"/>
              <a:gd name="connsiteX17" fmla="*/ 1588922 w 3481132"/>
              <a:gd name="connsiteY17" fmla="*/ 3145538 h 3382518"/>
              <a:gd name="connsiteX18" fmla="*/ 1242739 w 3481132"/>
              <a:gd name="connsiteY18" fmla="*/ 3315400 h 3382518"/>
              <a:gd name="connsiteX19" fmla="*/ 933493 w 3481132"/>
              <a:gd name="connsiteY19" fmla="*/ 2407888 h 3382518"/>
              <a:gd name="connsiteX20" fmla="*/ 940573 w 3481132"/>
              <a:gd name="connsiteY20" fmla="*/ 2345802 h 3382518"/>
              <a:gd name="connsiteX21" fmla="*/ 873780 w 3481132"/>
              <a:gd name="connsiteY21" fmla="*/ 2359655 h 3382518"/>
              <a:gd name="connsiteX22" fmla="*/ 259067 w 3481132"/>
              <a:gd name="connsiteY22" fmla="*/ 2333456 h 3382518"/>
              <a:gd name="connsiteX23" fmla="*/ 290127 w 3481132"/>
              <a:gd name="connsiteY23" fmla="*/ 1916105 h 3382518"/>
              <a:gd name="connsiteX24" fmla="*/ 21602 w 3481132"/>
              <a:gd name="connsiteY24" fmla="*/ 1639355 h 3382518"/>
              <a:gd name="connsiteX25" fmla="*/ 789135 w 3481132"/>
              <a:gd name="connsiteY25" fmla="*/ 1064809 h 3382518"/>
              <a:gd name="connsiteX26" fmla="*/ 863846 w 3481132"/>
              <a:gd name="connsiteY26" fmla="*/ 1049616 h 3382518"/>
              <a:gd name="connsiteX27" fmla="*/ 854994 w 3481132"/>
              <a:gd name="connsiteY27" fmla="*/ 1034107 h 3382518"/>
              <a:gd name="connsiteX28" fmla="*/ 689953 w 3481132"/>
              <a:gd name="connsiteY28" fmla="*/ 441384 h 3382518"/>
              <a:gd name="connsiteX29" fmla="*/ 1096476 w 3481132"/>
              <a:gd name="connsiteY29" fmla="*/ 341956 h 3382518"/>
              <a:gd name="connsiteX30" fmla="*/ 1276701 w 3481132"/>
              <a:gd name="connsiteY30" fmla="*/ 1053 h 3382518"/>
              <a:gd name="connsiteX31" fmla="*/ 2008239 w 3481132"/>
              <a:gd name="connsiteY31" fmla="*/ 481761 h 3382518"/>
              <a:gd name="connsiteX32" fmla="*/ 2048811 w 3481132"/>
              <a:gd name="connsiteY32" fmla="*/ 537641 h 3382518"/>
              <a:gd name="connsiteX33" fmla="*/ 2144047 w 3481132"/>
              <a:gd name="connsiteY33" fmla="*/ 463914 h 3382518"/>
              <a:gd name="connsiteX34" fmla="*/ 2707910 w 3481132"/>
              <a:gd name="connsiteY34" fmla="*/ 217707 h 3382518"/>
              <a:gd name="connsiteX35" fmla="*/ 2838437 w 3481132"/>
              <a:gd name="connsiteY35" fmla="*/ 240948 h 3382518"/>
              <a:gd name="connsiteX0" fmla="*/ 1876656 w 3481132"/>
              <a:gd name="connsiteY0" fmla="*/ 1327084 h 3382518"/>
              <a:gd name="connsiteX1" fmla="*/ 1858442 w 3481132"/>
              <a:gd name="connsiteY1" fmla="*/ 1321044 h 3382518"/>
              <a:gd name="connsiteX2" fmla="*/ 1876656 w 3481132"/>
              <a:gd name="connsiteY2" fmla="*/ 1327084 h 3382518"/>
              <a:gd name="connsiteX3" fmla="*/ 2838437 w 3481132"/>
              <a:gd name="connsiteY3" fmla="*/ 240948 h 3382518"/>
              <a:gd name="connsiteX4" fmla="*/ 2863142 w 3481132"/>
              <a:gd name="connsiteY4" fmla="*/ 606358 h 3382518"/>
              <a:gd name="connsiteX5" fmla="*/ 3225875 w 3481132"/>
              <a:gd name="connsiteY5" fmla="*/ 737204 h 3382518"/>
              <a:gd name="connsiteX6" fmla="*/ 2912275 w 3481132"/>
              <a:gd name="connsiteY6" fmla="*/ 1458847 h 3382518"/>
              <a:gd name="connsiteX7" fmla="*/ 2874851 w 3481132"/>
              <a:gd name="connsiteY7" fmla="*/ 1502261 h 3382518"/>
              <a:gd name="connsiteX8" fmla="*/ 2898058 w 3481132"/>
              <a:gd name="connsiteY8" fmla="*/ 1513008 h 3382518"/>
              <a:gd name="connsiteX9" fmla="*/ 3449724 w 3481132"/>
              <a:gd name="connsiteY9" fmla="*/ 2071221 h 3382518"/>
              <a:gd name="connsiteX10" fmla="*/ 3127930 w 3481132"/>
              <a:gd name="connsiteY10" fmla="*/ 2338794 h 3382518"/>
              <a:gd name="connsiteX11" fmla="*/ 3115386 w 3481132"/>
              <a:gd name="connsiteY11" fmla="*/ 2724201 h 3382518"/>
              <a:gd name="connsiteX12" fmla="*/ 2332194 w 3481132"/>
              <a:gd name="connsiteY12" fmla="*/ 2648558 h 3382518"/>
              <a:gd name="connsiteX13" fmla="*/ 2206379 w 3481132"/>
              <a:gd name="connsiteY13" fmla="*/ 2588946 h 3382518"/>
              <a:gd name="connsiteX14" fmla="*/ 2191122 w 3481132"/>
              <a:gd name="connsiteY14" fmla="*/ 2727515 h 3382518"/>
              <a:gd name="connsiteX15" fmla="*/ 1976248 w 3481132"/>
              <a:gd name="connsiteY15" fmla="*/ 3304046 h 3382518"/>
              <a:gd name="connsiteX16" fmla="*/ 1588922 w 3481132"/>
              <a:gd name="connsiteY16" fmla="*/ 3145538 h 3382518"/>
              <a:gd name="connsiteX17" fmla="*/ 1242739 w 3481132"/>
              <a:gd name="connsiteY17" fmla="*/ 3315400 h 3382518"/>
              <a:gd name="connsiteX18" fmla="*/ 933493 w 3481132"/>
              <a:gd name="connsiteY18" fmla="*/ 2407888 h 3382518"/>
              <a:gd name="connsiteX19" fmla="*/ 940573 w 3481132"/>
              <a:gd name="connsiteY19" fmla="*/ 2345802 h 3382518"/>
              <a:gd name="connsiteX20" fmla="*/ 873780 w 3481132"/>
              <a:gd name="connsiteY20" fmla="*/ 2359655 h 3382518"/>
              <a:gd name="connsiteX21" fmla="*/ 259067 w 3481132"/>
              <a:gd name="connsiteY21" fmla="*/ 2333456 h 3382518"/>
              <a:gd name="connsiteX22" fmla="*/ 290127 w 3481132"/>
              <a:gd name="connsiteY22" fmla="*/ 1916105 h 3382518"/>
              <a:gd name="connsiteX23" fmla="*/ 21602 w 3481132"/>
              <a:gd name="connsiteY23" fmla="*/ 1639355 h 3382518"/>
              <a:gd name="connsiteX24" fmla="*/ 789135 w 3481132"/>
              <a:gd name="connsiteY24" fmla="*/ 1064809 h 3382518"/>
              <a:gd name="connsiteX25" fmla="*/ 863846 w 3481132"/>
              <a:gd name="connsiteY25" fmla="*/ 1049616 h 3382518"/>
              <a:gd name="connsiteX26" fmla="*/ 854994 w 3481132"/>
              <a:gd name="connsiteY26" fmla="*/ 1034107 h 3382518"/>
              <a:gd name="connsiteX27" fmla="*/ 689953 w 3481132"/>
              <a:gd name="connsiteY27" fmla="*/ 441384 h 3382518"/>
              <a:gd name="connsiteX28" fmla="*/ 1096476 w 3481132"/>
              <a:gd name="connsiteY28" fmla="*/ 341956 h 3382518"/>
              <a:gd name="connsiteX29" fmla="*/ 1276701 w 3481132"/>
              <a:gd name="connsiteY29" fmla="*/ 1053 h 3382518"/>
              <a:gd name="connsiteX30" fmla="*/ 2008239 w 3481132"/>
              <a:gd name="connsiteY30" fmla="*/ 481761 h 3382518"/>
              <a:gd name="connsiteX31" fmla="*/ 2048811 w 3481132"/>
              <a:gd name="connsiteY31" fmla="*/ 537641 h 3382518"/>
              <a:gd name="connsiteX32" fmla="*/ 2144047 w 3481132"/>
              <a:gd name="connsiteY32" fmla="*/ 463914 h 3382518"/>
              <a:gd name="connsiteX33" fmla="*/ 2707910 w 3481132"/>
              <a:gd name="connsiteY33" fmla="*/ 217707 h 3382518"/>
              <a:gd name="connsiteX34" fmla="*/ 2838437 w 3481132"/>
              <a:gd name="connsiteY34" fmla="*/ 240948 h 3382518"/>
              <a:gd name="connsiteX0" fmla="*/ 2838437 w 3481132"/>
              <a:gd name="connsiteY0" fmla="*/ 240948 h 3382518"/>
              <a:gd name="connsiteX1" fmla="*/ 2863142 w 3481132"/>
              <a:gd name="connsiteY1" fmla="*/ 606358 h 3382518"/>
              <a:gd name="connsiteX2" fmla="*/ 3225875 w 3481132"/>
              <a:gd name="connsiteY2" fmla="*/ 737204 h 3382518"/>
              <a:gd name="connsiteX3" fmla="*/ 2912275 w 3481132"/>
              <a:gd name="connsiteY3" fmla="*/ 1458847 h 3382518"/>
              <a:gd name="connsiteX4" fmla="*/ 2874851 w 3481132"/>
              <a:gd name="connsiteY4" fmla="*/ 1502261 h 3382518"/>
              <a:gd name="connsiteX5" fmla="*/ 2898058 w 3481132"/>
              <a:gd name="connsiteY5" fmla="*/ 1513008 h 3382518"/>
              <a:gd name="connsiteX6" fmla="*/ 3449724 w 3481132"/>
              <a:gd name="connsiteY6" fmla="*/ 2071221 h 3382518"/>
              <a:gd name="connsiteX7" fmla="*/ 3127930 w 3481132"/>
              <a:gd name="connsiteY7" fmla="*/ 2338794 h 3382518"/>
              <a:gd name="connsiteX8" fmla="*/ 3115386 w 3481132"/>
              <a:gd name="connsiteY8" fmla="*/ 2724201 h 3382518"/>
              <a:gd name="connsiteX9" fmla="*/ 2332194 w 3481132"/>
              <a:gd name="connsiteY9" fmla="*/ 2648558 h 3382518"/>
              <a:gd name="connsiteX10" fmla="*/ 2206379 w 3481132"/>
              <a:gd name="connsiteY10" fmla="*/ 2588946 h 3382518"/>
              <a:gd name="connsiteX11" fmla="*/ 2191122 w 3481132"/>
              <a:gd name="connsiteY11" fmla="*/ 2727515 h 3382518"/>
              <a:gd name="connsiteX12" fmla="*/ 1976248 w 3481132"/>
              <a:gd name="connsiteY12" fmla="*/ 3304046 h 3382518"/>
              <a:gd name="connsiteX13" fmla="*/ 1588922 w 3481132"/>
              <a:gd name="connsiteY13" fmla="*/ 3145538 h 3382518"/>
              <a:gd name="connsiteX14" fmla="*/ 1242739 w 3481132"/>
              <a:gd name="connsiteY14" fmla="*/ 3315400 h 3382518"/>
              <a:gd name="connsiteX15" fmla="*/ 933493 w 3481132"/>
              <a:gd name="connsiteY15" fmla="*/ 2407888 h 3382518"/>
              <a:gd name="connsiteX16" fmla="*/ 940573 w 3481132"/>
              <a:gd name="connsiteY16" fmla="*/ 2345802 h 3382518"/>
              <a:gd name="connsiteX17" fmla="*/ 873780 w 3481132"/>
              <a:gd name="connsiteY17" fmla="*/ 2359655 h 3382518"/>
              <a:gd name="connsiteX18" fmla="*/ 259067 w 3481132"/>
              <a:gd name="connsiteY18" fmla="*/ 2333456 h 3382518"/>
              <a:gd name="connsiteX19" fmla="*/ 290127 w 3481132"/>
              <a:gd name="connsiteY19" fmla="*/ 1916105 h 3382518"/>
              <a:gd name="connsiteX20" fmla="*/ 21602 w 3481132"/>
              <a:gd name="connsiteY20" fmla="*/ 1639355 h 3382518"/>
              <a:gd name="connsiteX21" fmla="*/ 789135 w 3481132"/>
              <a:gd name="connsiteY21" fmla="*/ 1064809 h 3382518"/>
              <a:gd name="connsiteX22" fmla="*/ 863846 w 3481132"/>
              <a:gd name="connsiteY22" fmla="*/ 1049616 h 3382518"/>
              <a:gd name="connsiteX23" fmla="*/ 854994 w 3481132"/>
              <a:gd name="connsiteY23" fmla="*/ 1034107 h 3382518"/>
              <a:gd name="connsiteX24" fmla="*/ 689953 w 3481132"/>
              <a:gd name="connsiteY24" fmla="*/ 441384 h 3382518"/>
              <a:gd name="connsiteX25" fmla="*/ 1096476 w 3481132"/>
              <a:gd name="connsiteY25" fmla="*/ 341956 h 3382518"/>
              <a:gd name="connsiteX26" fmla="*/ 1276701 w 3481132"/>
              <a:gd name="connsiteY26" fmla="*/ 1053 h 3382518"/>
              <a:gd name="connsiteX27" fmla="*/ 2008239 w 3481132"/>
              <a:gd name="connsiteY27" fmla="*/ 481761 h 3382518"/>
              <a:gd name="connsiteX28" fmla="*/ 2048811 w 3481132"/>
              <a:gd name="connsiteY28" fmla="*/ 537641 h 3382518"/>
              <a:gd name="connsiteX29" fmla="*/ 2144047 w 3481132"/>
              <a:gd name="connsiteY29" fmla="*/ 463914 h 3382518"/>
              <a:gd name="connsiteX30" fmla="*/ 2707910 w 3481132"/>
              <a:gd name="connsiteY30" fmla="*/ 217707 h 3382518"/>
              <a:gd name="connsiteX31" fmla="*/ 2838437 w 3481132"/>
              <a:gd name="connsiteY31" fmla="*/ 240948 h 3382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481132" h="3382518">
                <a:moveTo>
                  <a:pt x="2838437" y="240948"/>
                </a:moveTo>
                <a:cubicBezTo>
                  <a:pt x="2874834" y="291807"/>
                  <a:pt x="2863048" y="408797"/>
                  <a:pt x="2863142" y="606358"/>
                </a:cubicBezTo>
                <a:cubicBezTo>
                  <a:pt x="3114054" y="601277"/>
                  <a:pt x="3211587" y="543757"/>
                  <a:pt x="3225875" y="737204"/>
                </a:cubicBezTo>
                <a:cubicBezTo>
                  <a:pt x="3235274" y="864460"/>
                  <a:pt x="3106680" y="1214335"/>
                  <a:pt x="2912275" y="1458847"/>
                </a:cubicBezTo>
                <a:lnTo>
                  <a:pt x="2874851" y="1502261"/>
                </a:lnTo>
                <a:lnTo>
                  <a:pt x="2898058" y="1513008"/>
                </a:lnTo>
                <a:cubicBezTo>
                  <a:pt x="3144202" y="1655474"/>
                  <a:pt x="3362257" y="1915643"/>
                  <a:pt x="3449724" y="2071221"/>
                </a:cubicBezTo>
                <a:cubicBezTo>
                  <a:pt x="3542376" y="2236019"/>
                  <a:pt x="3428559" y="2241121"/>
                  <a:pt x="3127930" y="2338794"/>
                </a:cubicBezTo>
                <a:cubicBezTo>
                  <a:pt x="3210180" y="2575897"/>
                  <a:pt x="3294987" y="2650924"/>
                  <a:pt x="3115386" y="2724201"/>
                </a:cubicBezTo>
                <a:cubicBezTo>
                  <a:pt x="2997239" y="2772405"/>
                  <a:pt x="2624757" y="2758036"/>
                  <a:pt x="2332194" y="2648558"/>
                </a:cubicBezTo>
                <a:lnTo>
                  <a:pt x="2206379" y="2588946"/>
                </a:lnTo>
                <a:lnTo>
                  <a:pt x="2191122" y="2727515"/>
                </a:lnTo>
                <a:cubicBezTo>
                  <a:pt x="2150201" y="2958398"/>
                  <a:pt x="2053291" y="3183832"/>
                  <a:pt x="1976248" y="3304046"/>
                </a:cubicBezTo>
                <a:cubicBezTo>
                  <a:pt x="1874237" y="3463221"/>
                  <a:pt x="1816298" y="3365122"/>
                  <a:pt x="1588922" y="3145538"/>
                </a:cubicBezTo>
                <a:cubicBezTo>
                  <a:pt x="1418187" y="3329473"/>
                  <a:pt x="1391756" y="3439576"/>
                  <a:pt x="1242739" y="3315400"/>
                </a:cubicBezTo>
                <a:cubicBezTo>
                  <a:pt x="1125104" y="3217376"/>
                  <a:pt x="915089" y="2753676"/>
                  <a:pt x="933493" y="2407888"/>
                </a:cubicBezTo>
                <a:lnTo>
                  <a:pt x="940573" y="2345802"/>
                </a:lnTo>
                <a:lnTo>
                  <a:pt x="873780" y="2359655"/>
                </a:lnTo>
                <a:cubicBezTo>
                  <a:pt x="641552" y="2392083"/>
                  <a:pt x="397205" y="2369580"/>
                  <a:pt x="259067" y="2333456"/>
                </a:cubicBezTo>
                <a:cubicBezTo>
                  <a:pt x="76159" y="2285625"/>
                  <a:pt x="151553" y="2200208"/>
                  <a:pt x="290127" y="1916105"/>
                </a:cubicBezTo>
                <a:cubicBezTo>
                  <a:pt x="62434" y="1810565"/>
                  <a:pt x="-50447" y="1819452"/>
                  <a:pt x="21602" y="1639355"/>
                </a:cubicBezTo>
                <a:cubicBezTo>
                  <a:pt x="78478" y="1497187"/>
                  <a:pt x="454584" y="1154159"/>
                  <a:pt x="789135" y="1064809"/>
                </a:cubicBezTo>
                <a:lnTo>
                  <a:pt x="863846" y="1049616"/>
                </a:lnTo>
                <a:lnTo>
                  <a:pt x="854994" y="1034107"/>
                </a:lnTo>
                <a:cubicBezTo>
                  <a:pt x="752389" y="823266"/>
                  <a:pt x="698284" y="583924"/>
                  <a:pt x="689953" y="441384"/>
                </a:cubicBezTo>
                <a:cubicBezTo>
                  <a:pt x="678921" y="252648"/>
                  <a:pt x="783456" y="297956"/>
                  <a:pt x="1096476" y="341956"/>
                </a:cubicBezTo>
                <a:cubicBezTo>
                  <a:pt x="1126489" y="92793"/>
                  <a:pt x="1083155" y="-11818"/>
                  <a:pt x="1276701" y="1053"/>
                </a:cubicBezTo>
                <a:cubicBezTo>
                  <a:pt x="1416755" y="10366"/>
                  <a:pt x="1800217" y="222637"/>
                  <a:pt x="2008239" y="481761"/>
                </a:cubicBezTo>
                <a:lnTo>
                  <a:pt x="2048811" y="537641"/>
                </a:lnTo>
                <a:lnTo>
                  <a:pt x="2144047" y="463914"/>
                </a:lnTo>
                <a:cubicBezTo>
                  <a:pt x="2338491" y="332868"/>
                  <a:pt x="2567930" y="245865"/>
                  <a:pt x="2707910" y="217707"/>
                </a:cubicBezTo>
                <a:cubicBezTo>
                  <a:pt x="2777414" y="203726"/>
                  <a:pt x="2816599" y="210433"/>
                  <a:pt x="2838437" y="240948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25000">
                <a:schemeClr val="accent6">
                  <a:lumMod val="40000"/>
                  <a:lumOff val="60000"/>
                </a:schemeClr>
              </a:gs>
              <a:gs pos="62000">
                <a:srgbClr val="FFFFFF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12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⓫</a:t>
            </a:r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57" name="フリーフォーム: 図形 2256">
            <a:extLst>
              <a:ext uri="{FF2B5EF4-FFF2-40B4-BE49-F238E27FC236}">
                <a16:creationId xmlns:a16="http://schemas.microsoft.com/office/drawing/2014/main" id="{4D59820D-1E94-7ACF-50D8-2F2F549B8663}"/>
              </a:ext>
            </a:extLst>
          </p:cNvPr>
          <p:cNvSpPr>
            <a:spLocks noChangeAspect="1"/>
          </p:cNvSpPr>
          <p:nvPr/>
        </p:nvSpPr>
        <p:spPr>
          <a:xfrm rot="18780000">
            <a:off x="6187685" y="1736195"/>
            <a:ext cx="3132000" cy="3132000"/>
          </a:xfrm>
          <a:custGeom>
            <a:avLst/>
            <a:gdLst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1939666 w 3481132"/>
              <a:gd name="connsiteY9" fmla="*/ 2018371 h 3382518"/>
              <a:gd name="connsiteX10" fmla="*/ 1943634 w 3481132"/>
              <a:gd name="connsiteY10" fmla="*/ 1989239 h 3382518"/>
              <a:gd name="connsiteX11" fmla="*/ 2091040 w 3481132"/>
              <a:gd name="connsiteY11" fmla="*/ 1675784 h 3382518"/>
              <a:gd name="connsiteX12" fmla="*/ 2151781 w 3481132"/>
              <a:gd name="connsiteY12" fmla="*/ 1613532 h 3382518"/>
              <a:gd name="connsiteX13" fmla="*/ 2106143 w 3481132"/>
              <a:gd name="connsiteY13" fmla="*/ 1587957 h 3382518"/>
              <a:gd name="connsiteX14" fmla="*/ 1876656 w 3481132"/>
              <a:gd name="connsiteY14" fmla="*/ 1327084 h 3382518"/>
              <a:gd name="connsiteX15" fmla="*/ 2838437 w 3481132"/>
              <a:gd name="connsiteY15" fmla="*/ 240948 h 3382518"/>
              <a:gd name="connsiteX16" fmla="*/ 2863142 w 3481132"/>
              <a:gd name="connsiteY16" fmla="*/ 606358 h 3382518"/>
              <a:gd name="connsiteX17" fmla="*/ 3225875 w 3481132"/>
              <a:gd name="connsiteY17" fmla="*/ 737204 h 3382518"/>
              <a:gd name="connsiteX18" fmla="*/ 2912275 w 3481132"/>
              <a:gd name="connsiteY18" fmla="*/ 1458847 h 3382518"/>
              <a:gd name="connsiteX19" fmla="*/ 2874851 w 3481132"/>
              <a:gd name="connsiteY19" fmla="*/ 1502261 h 3382518"/>
              <a:gd name="connsiteX20" fmla="*/ 2898058 w 3481132"/>
              <a:gd name="connsiteY20" fmla="*/ 1513008 h 3382518"/>
              <a:gd name="connsiteX21" fmla="*/ 3449724 w 3481132"/>
              <a:gd name="connsiteY21" fmla="*/ 2071221 h 3382518"/>
              <a:gd name="connsiteX22" fmla="*/ 3127930 w 3481132"/>
              <a:gd name="connsiteY22" fmla="*/ 2338794 h 3382518"/>
              <a:gd name="connsiteX23" fmla="*/ 3115386 w 3481132"/>
              <a:gd name="connsiteY23" fmla="*/ 2724201 h 3382518"/>
              <a:gd name="connsiteX24" fmla="*/ 2332194 w 3481132"/>
              <a:gd name="connsiteY24" fmla="*/ 2648558 h 3382518"/>
              <a:gd name="connsiteX25" fmla="*/ 2206379 w 3481132"/>
              <a:gd name="connsiteY25" fmla="*/ 2588946 h 3382518"/>
              <a:gd name="connsiteX26" fmla="*/ 2191122 w 3481132"/>
              <a:gd name="connsiteY26" fmla="*/ 2727515 h 3382518"/>
              <a:gd name="connsiteX27" fmla="*/ 1976248 w 3481132"/>
              <a:gd name="connsiteY27" fmla="*/ 3304046 h 3382518"/>
              <a:gd name="connsiteX28" fmla="*/ 1588922 w 3481132"/>
              <a:gd name="connsiteY28" fmla="*/ 3145538 h 3382518"/>
              <a:gd name="connsiteX29" fmla="*/ 1242739 w 3481132"/>
              <a:gd name="connsiteY29" fmla="*/ 3315400 h 3382518"/>
              <a:gd name="connsiteX30" fmla="*/ 933493 w 3481132"/>
              <a:gd name="connsiteY30" fmla="*/ 2407888 h 3382518"/>
              <a:gd name="connsiteX31" fmla="*/ 940573 w 3481132"/>
              <a:gd name="connsiteY31" fmla="*/ 2345802 h 3382518"/>
              <a:gd name="connsiteX32" fmla="*/ 873780 w 3481132"/>
              <a:gd name="connsiteY32" fmla="*/ 2359655 h 3382518"/>
              <a:gd name="connsiteX33" fmla="*/ 259067 w 3481132"/>
              <a:gd name="connsiteY33" fmla="*/ 2333456 h 3382518"/>
              <a:gd name="connsiteX34" fmla="*/ 290127 w 3481132"/>
              <a:gd name="connsiteY34" fmla="*/ 1916105 h 3382518"/>
              <a:gd name="connsiteX35" fmla="*/ 21602 w 3481132"/>
              <a:gd name="connsiteY35" fmla="*/ 1639355 h 3382518"/>
              <a:gd name="connsiteX36" fmla="*/ 789135 w 3481132"/>
              <a:gd name="connsiteY36" fmla="*/ 1064809 h 3382518"/>
              <a:gd name="connsiteX37" fmla="*/ 863846 w 3481132"/>
              <a:gd name="connsiteY37" fmla="*/ 1049616 h 3382518"/>
              <a:gd name="connsiteX38" fmla="*/ 854994 w 3481132"/>
              <a:gd name="connsiteY38" fmla="*/ 1034107 h 3382518"/>
              <a:gd name="connsiteX39" fmla="*/ 689953 w 3481132"/>
              <a:gd name="connsiteY39" fmla="*/ 441384 h 3382518"/>
              <a:gd name="connsiteX40" fmla="*/ 1096476 w 3481132"/>
              <a:gd name="connsiteY40" fmla="*/ 341956 h 3382518"/>
              <a:gd name="connsiteX41" fmla="*/ 1276701 w 3481132"/>
              <a:gd name="connsiteY41" fmla="*/ 1053 h 3382518"/>
              <a:gd name="connsiteX42" fmla="*/ 2008239 w 3481132"/>
              <a:gd name="connsiteY42" fmla="*/ 481761 h 3382518"/>
              <a:gd name="connsiteX43" fmla="*/ 2048811 w 3481132"/>
              <a:gd name="connsiteY43" fmla="*/ 537641 h 3382518"/>
              <a:gd name="connsiteX44" fmla="*/ 2144047 w 3481132"/>
              <a:gd name="connsiteY44" fmla="*/ 463914 h 3382518"/>
              <a:gd name="connsiteX45" fmla="*/ 2707910 w 3481132"/>
              <a:gd name="connsiteY45" fmla="*/ 217707 h 3382518"/>
              <a:gd name="connsiteX46" fmla="*/ 2838437 w 3481132"/>
              <a:gd name="connsiteY46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1939666 w 3481132"/>
              <a:gd name="connsiteY9" fmla="*/ 2018371 h 3382518"/>
              <a:gd name="connsiteX10" fmla="*/ 2091040 w 3481132"/>
              <a:gd name="connsiteY10" fmla="*/ 1675784 h 3382518"/>
              <a:gd name="connsiteX11" fmla="*/ 2151781 w 3481132"/>
              <a:gd name="connsiteY11" fmla="*/ 1613532 h 3382518"/>
              <a:gd name="connsiteX12" fmla="*/ 2106143 w 3481132"/>
              <a:gd name="connsiteY12" fmla="*/ 1587957 h 3382518"/>
              <a:gd name="connsiteX13" fmla="*/ 1876656 w 3481132"/>
              <a:gd name="connsiteY13" fmla="*/ 1327084 h 3382518"/>
              <a:gd name="connsiteX14" fmla="*/ 1869497 w 3481132"/>
              <a:gd name="connsiteY14" fmla="*/ 1311248 h 3382518"/>
              <a:gd name="connsiteX15" fmla="*/ 2838437 w 3481132"/>
              <a:gd name="connsiteY15" fmla="*/ 240948 h 3382518"/>
              <a:gd name="connsiteX16" fmla="*/ 2863142 w 3481132"/>
              <a:gd name="connsiteY16" fmla="*/ 606358 h 3382518"/>
              <a:gd name="connsiteX17" fmla="*/ 3225875 w 3481132"/>
              <a:gd name="connsiteY17" fmla="*/ 737204 h 3382518"/>
              <a:gd name="connsiteX18" fmla="*/ 2912275 w 3481132"/>
              <a:gd name="connsiteY18" fmla="*/ 1458847 h 3382518"/>
              <a:gd name="connsiteX19" fmla="*/ 2874851 w 3481132"/>
              <a:gd name="connsiteY19" fmla="*/ 1502261 h 3382518"/>
              <a:gd name="connsiteX20" fmla="*/ 2898058 w 3481132"/>
              <a:gd name="connsiteY20" fmla="*/ 1513008 h 3382518"/>
              <a:gd name="connsiteX21" fmla="*/ 3449724 w 3481132"/>
              <a:gd name="connsiteY21" fmla="*/ 2071221 h 3382518"/>
              <a:gd name="connsiteX22" fmla="*/ 3127930 w 3481132"/>
              <a:gd name="connsiteY22" fmla="*/ 2338794 h 3382518"/>
              <a:gd name="connsiteX23" fmla="*/ 3115386 w 3481132"/>
              <a:gd name="connsiteY23" fmla="*/ 2724201 h 3382518"/>
              <a:gd name="connsiteX24" fmla="*/ 2332194 w 3481132"/>
              <a:gd name="connsiteY24" fmla="*/ 2648558 h 3382518"/>
              <a:gd name="connsiteX25" fmla="*/ 2206379 w 3481132"/>
              <a:gd name="connsiteY25" fmla="*/ 2588946 h 3382518"/>
              <a:gd name="connsiteX26" fmla="*/ 2191122 w 3481132"/>
              <a:gd name="connsiteY26" fmla="*/ 2727515 h 3382518"/>
              <a:gd name="connsiteX27" fmla="*/ 1976248 w 3481132"/>
              <a:gd name="connsiteY27" fmla="*/ 3304046 h 3382518"/>
              <a:gd name="connsiteX28" fmla="*/ 1588922 w 3481132"/>
              <a:gd name="connsiteY28" fmla="*/ 3145538 h 3382518"/>
              <a:gd name="connsiteX29" fmla="*/ 1242739 w 3481132"/>
              <a:gd name="connsiteY29" fmla="*/ 3315400 h 3382518"/>
              <a:gd name="connsiteX30" fmla="*/ 933493 w 3481132"/>
              <a:gd name="connsiteY30" fmla="*/ 2407888 h 3382518"/>
              <a:gd name="connsiteX31" fmla="*/ 940573 w 3481132"/>
              <a:gd name="connsiteY31" fmla="*/ 2345802 h 3382518"/>
              <a:gd name="connsiteX32" fmla="*/ 873780 w 3481132"/>
              <a:gd name="connsiteY32" fmla="*/ 2359655 h 3382518"/>
              <a:gd name="connsiteX33" fmla="*/ 259067 w 3481132"/>
              <a:gd name="connsiteY33" fmla="*/ 2333456 h 3382518"/>
              <a:gd name="connsiteX34" fmla="*/ 290127 w 3481132"/>
              <a:gd name="connsiteY34" fmla="*/ 1916105 h 3382518"/>
              <a:gd name="connsiteX35" fmla="*/ 21602 w 3481132"/>
              <a:gd name="connsiteY35" fmla="*/ 1639355 h 3382518"/>
              <a:gd name="connsiteX36" fmla="*/ 789135 w 3481132"/>
              <a:gd name="connsiteY36" fmla="*/ 1064809 h 3382518"/>
              <a:gd name="connsiteX37" fmla="*/ 863846 w 3481132"/>
              <a:gd name="connsiteY37" fmla="*/ 1049616 h 3382518"/>
              <a:gd name="connsiteX38" fmla="*/ 854994 w 3481132"/>
              <a:gd name="connsiteY38" fmla="*/ 1034107 h 3382518"/>
              <a:gd name="connsiteX39" fmla="*/ 689953 w 3481132"/>
              <a:gd name="connsiteY39" fmla="*/ 441384 h 3382518"/>
              <a:gd name="connsiteX40" fmla="*/ 1096476 w 3481132"/>
              <a:gd name="connsiteY40" fmla="*/ 341956 h 3382518"/>
              <a:gd name="connsiteX41" fmla="*/ 1276701 w 3481132"/>
              <a:gd name="connsiteY41" fmla="*/ 1053 h 3382518"/>
              <a:gd name="connsiteX42" fmla="*/ 2008239 w 3481132"/>
              <a:gd name="connsiteY42" fmla="*/ 481761 h 3382518"/>
              <a:gd name="connsiteX43" fmla="*/ 2048811 w 3481132"/>
              <a:gd name="connsiteY43" fmla="*/ 537641 h 3382518"/>
              <a:gd name="connsiteX44" fmla="*/ 2144047 w 3481132"/>
              <a:gd name="connsiteY44" fmla="*/ 463914 h 3382518"/>
              <a:gd name="connsiteX45" fmla="*/ 2707910 w 3481132"/>
              <a:gd name="connsiteY45" fmla="*/ 217707 h 3382518"/>
              <a:gd name="connsiteX46" fmla="*/ 2838437 w 3481132"/>
              <a:gd name="connsiteY46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2091040 w 3481132"/>
              <a:gd name="connsiteY9" fmla="*/ 1675784 h 3382518"/>
              <a:gd name="connsiteX10" fmla="*/ 2151781 w 3481132"/>
              <a:gd name="connsiteY10" fmla="*/ 1613532 h 3382518"/>
              <a:gd name="connsiteX11" fmla="*/ 2106143 w 3481132"/>
              <a:gd name="connsiteY11" fmla="*/ 1587957 h 3382518"/>
              <a:gd name="connsiteX12" fmla="*/ 1876656 w 3481132"/>
              <a:gd name="connsiteY12" fmla="*/ 1327084 h 3382518"/>
              <a:gd name="connsiteX13" fmla="*/ 1869497 w 3481132"/>
              <a:gd name="connsiteY13" fmla="*/ 1311248 h 3382518"/>
              <a:gd name="connsiteX14" fmla="*/ 2838437 w 3481132"/>
              <a:gd name="connsiteY14" fmla="*/ 240948 h 3382518"/>
              <a:gd name="connsiteX15" fmla="*/ 2863142 w 3481132"/>
              <a:gd name="connsiteY15" fmla="*/ 606358 h 3382518"/>
              <a:gd name="connsiteX16" fmla="*/ 3225875 w 3481132"/>
              <a:gd name="connsiteY16" fmla="*/ 737204 h 3382518"/>
              <a:gd name="connsiteX17" fmla="*/ 2912275 w 3481132"/>
              <a:gd name="connsiteY17" fmla="*/ 1458847 h 3382518"/>
              <a:gd name="connsiteX18" fmla="*/ 2874851 w 3481132"/>
              <a:gd name="connsiteY18" fmla="*/ 1502261 h 3382518"/>
              <a:gd name="connsiteX19" fmla="*/ 2898058 w 3481132"/>
              <a:gd name="connsiteY19" fmla="*/ 1513008 h 3382518"/>
              <a:gd name="connsiteX20" fmla="*/ 3449724 w 3481132"/>
              <a:gd name="connsiteY20" fmla="*/ 2071221 h 3382518"/>
              <a:gd name="connsiteX21" fmla="*/ 3127930 w 3481132"/>
              <a:gd name="connsiteY21" fmla="*/ 2338794 h 3382518"/>
              <a:gd name="connsiteX22" fmla="*/ 3115386 w 3481132"/>
              <a:gd name="connsiteY22" fmla="*/ 2724201 h 3382518"/>
              <a:gd name="connsiteX23" fmla="*/ 2332194 w 3481132"/>
              <a:gd name="connsiteY23" fmla="*/ 2648558 h 3382518"/>
              <a:gd name="connsiteX24" fmla="*/ 2206379 w 3481132"/>
              <a:gd name="connsiteY24" fmla="*/ 2588946 h 3382518"/>
              <a:gd name="connsiteX25" fmla="*/ 2191122 w 3481132"/>
              <a:gd name="connsiteY25" fmla="*/ 2727515 h 3382518"/>
              <a:gd name="connsiteX26" fmla="*/ 1976248 w 3481132"/>
              <a:gd name="connsiteY26" fmla="*/ 3304046 h 3382518"/>
              <a:gd name="connsiteX27" fmla="*/ 1588922 w 3481132"/>
              <a:gd name="connsiteY27" fmla="*/ 3145538 h 3382518"/>
              <a:gd name="connsiteX28" fmla="*/ 1242739 w 3481132"/>
              <a:gd name="connsiteY28" fmla="*/ 3315400 h 3382518"/>
              <a:gd name="connsiteX29" fmla="*/ 933493 w 3481132"/>
              <a:gd name="connsiteY29" fmla="*/ 2407888 h 3382518"/>
              <a:gd name="connsiteX30" fmla="*/ 940573 w 3481132"/>
              <a:gd name="connsiteY30" fmla="*/ 2345802 h 3382518"/>
              <a:gd name="connsiteX31" fmla="*/ 873780 w 3481132"/>
              <a:gd name="connsiteY31" fmla="*/ 2359655 h 3382518"/>
              <a:gd name="connsiteX32" fmla="*/ 259067 w 3481132"/>
              <a:gd name="connsiteY32" fmla="*/ 2333456 h 3382518"/>
              <a:gd name="connsiteX33" fmla="*/ 290127 w 3481132"/>
              <a:gd name="connsiteY33" fmla="*/ 1916105 h 3382518"/>
              <a:gd name="connsiteX34" fmla="*/ 21602 w 3481132"/>
              <a:gd name="connsiteY34" fmla="*/ 1639355 h 3382518"/>
              <a:gd name="connsiteX35" fmla="*/ 789135 w 3481132"/>
              <a:gd name="connsiteY35" fmla="*/ 1064809 h 3382518"/>
              <a:gd name="connsiteX36" fmla="*/ 863846 w 3481132"/>
              <a:gd name="connsiteY36" fmla="*/ 1049616 h 3382518"/>
              <a:gd name="connsiteX37" fmla="*/ 854994 w 3481132"/>
              <a:gd name="connsiteY37" fmla="*/ 1034107 h 3382518"/>
              <a:gd name="connsiteX38" fmla="*/ 689953 w 3481132"/>
              <a:gd name="connsiteY38" fmla="*/ 441384 h 3382518"/>
              <a:gd name="connsiteX39" fmla="*/ 1096476 w 3481132"/>
              <a:gd name="connsiteY39" fmla="*/ 341956 h 3382518"/>
              <a:gd name="connsiteX40" fmla="*/ 1276701 w 3481132"/>
              <a:gd name="connsiteY40" fmla="*/ 1053 h 3382518"/>
              <a:gd name="connsiteX41" fmla="*/ 2008239 w 3481132"/>
              <a:gd name="connsiteY41" fmla="*/ 481761 h 3382518"/>
              <a:gd name="connsiteX42" fmla="*/ 2048811 w 3481132"/>
              <a:gd name="connsiteY42" fmla="*/ 537641 h 3382518"/>
              <a:gd name="connsiteX43" fmla="*/ 2144047 w 3481132"/>
              <a:gd name="connsiteY43" fmla="*/ 463914 h 3382518"/>
              <a:gd name="connsiteX44" fmla="*/ 2707910 w 3481132"/>
              <a:gd name="connsiteY44" fmla="*/ 217707 h 3382518"/>
              <a:gd name="connsiteX45" fmla="*/ 2838437 w 3481132"/>
              <a:gd name="connsiteY45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2091040 w 3481132"/>
              <a:gd name="connsiteY8" fmla="*/ 1675784 h 3382518"/>
              <a:gd name="connsiteX9" fmla="*/ 2151781 w 3481132"/>
              <a:gd name="connsiteY9" fmla="*/ 1613532 h 3382518"/>
              <a:gd name="connsiteX10" fmla="*/ 2106143 w 3481132"/>
              <a:gd name="connsiteY10" fmla="*/ 1587957 h 3382518"/>
              <a:gd name="connsiteX11" fmla="*/ 1876656 w 3481132"/>
              <a:gd name="connsiteY11" fmla="*/ 1327084 h 3382518"/>
              <a:gd name="connsiteX12" fmla="*/ 1869497 w 3481132"/>
              <a:gd name="connsiteY12" fmla="*/ 1311248 h 3382518"/>
              <a:gd name="connsiteX13" fmla="*/ 2838437 w 3481132"/>
              <a:gd name="connsiteY13" fmla="*/ 240948 h 3382518"/>
              <a:gd name="connsiteX14" fmla="*/ 2863142 w 3481132"/>
              <a:gd name="connsiteY14" fmla="*/ 606358 h 3382518"/>
              <a:gd name="connsiteX15" fmla="*/ 3225875 w 3481132"/>
              <a:gd name="connsiteY15" fmla="*/ 737204 h 3382518"/>
              <a:gd name="connsiteX16" fmla="*/ 2912275 w 3481132"/>
              <a:gd name="connsiteY16" fmla="*/ 1458847 h 3382518"/>
              <a:gd name="connsiteX17" fmla="*/ 2874851 w 3481132"/>
              <a:gd name="connsiteY17" fmla="*/ 1502261 h 3382518"/>
              <a:gd name="connsiteX18" fmla="*/ 2898058 w 3481132"/>
              <a:gd name="connsiteY18" fmla="*/ 1513008 h 3382518"/>
              <a:gd name="connsiteX19" fmla="*/ 3449724 w 3481132"/>
              <a:gd name="connsiteY19" fmla="*/ 2071221 h 3382518"/>
              <a:gd name="connsiteX20" fmla="*/ 3127930 w 3481132"/>
              <a:gd name="connsiteY20" fmla="*/ 2338794 h 3382518"/>
              <a:gd name="connsiteX21" fmla="*/ 3115386 w 3481132"/>
              <a:gd name="connsiteY21" fmla="*/ 2724201 h 3382518"/>
              <a:gd name="connsiteX22" fmla="*/ 2332194 w 3481132"/>
              <a:gd name="connsiteY22" fmla="*/ 2648558 h 3382518"/>
              <a:gd name="connsiteX23" fmla="*/ 2206379 w 3481132"/>
              <a:gd name="connsiteY23" fmla="*/ 2588946 h 3382518"/>
              <a:gd name="connsiteX24" fmla="*/ 2191122 w 3481132"/>
              <a:gd name="connsiteY24" fmla="*/ 2727515 h 3382518"/>
              <a:gd name="connsiteX25" fmla="*/ 1976248 w 3481132"/>
              <a:gd name="connsiteY25" fmla="*/ 3304046 h 3382518"/>
              <a:gd name="connsiteX26" fmla="*/ 1588922 w 3481132"/>
              <a:gd name="connsiteY26" fmla="*/ 3145538 h 3382518"/>
              <a:gd name="connsiteX27" fmla="*/ 1242739 w 3481132"/>
              <a:gd name="connsiteY27" fmla="*/ 3315400 h 3382518"/>
              <a:gd name="connsiteX28" fmla="*/ 933493 w 3481132"/>
              <a:gd name="connsiteY28" fmla="*/ 2407888 h 3382518"/>
              <a:gd name="connsiteX29" fmla="*/ 940573 w 3481132"/>
              <a:gd name="connsiteY29" fmla="*/ 2345802 h 3382518"/>
              <a:gd name="connsiteX30" fmla="*/ 873780 w 3481132"/>
              <a:gd name="connsiteY30" fmla="*/ 2359655 h 3382518"/>
              <a:gd name="connsiteX31" fmla="*/ 259067 w 3481132"/>
              <a:gd name="connsiteY31" fmla="*/ 2333456 h 3382518"/>
              <a:gd name="connsiteX32" fmla="*/ 290127 w 3481132"/>
              <a:gd name="connsiteY32" fmla="*/ 1916105 h 3382518"/>
              <a:gd name="connsiteX33" fmla="*/ 21602 w 3481132"/>
              <a:gd name="connsiteY33" fmla="*/ 1639355 h 3382518"/>
              <a:gd name="connsiteX34" fmla="*/ 789135 w 3481132"/>
              <a:gd name="connsiteY34" fmla="*/ 1064809 h 3382518"/>
              <a:gd name="connsiteX35" fmla="*/ 863846 w 3481132"/>
              <a:gd name="connsiteY35" fmla="*/ 1049616 h 3382518"/>
              <a:gd name="connsiteX36" fmla="*/ 854994 w 3481132"/>
              <a:gd name="connsiteY36" fmla="*/ 1034107 h 3382518"/>
              <a:gd name="connsiteX37" fmla="*/ 689953 w 3481132"/>
              <a:gd name="connsiteY37" fmla="*/ 441384 h 3382518"/>
              <a:gd name="connsiteX38" fmla="*/ 1096476 w 3481132"/>
              <a:gd name="connsiteY38" fmla="*/ 341956 h 3382518"/>
              <a:gd name="connsiteX39" fmla="*/ 1276701 w 3481132"/>
              <a:gd name="connsiteY39" fmla="*/ 1053 h 3382518"/>
              <a:gd name="connsiteX40" fmla="*/ 2008239 w 3481132"/>
              <a:gd name="connsiteY40" fmla="*/ 481761 h 3382518"/>
              <a:gd name="connsiteX41" fmla="*/ 2048811 w 3481132"/>
              <a:gd name="connsiteY41" fmla="*/ 537641 h 3382518"/>
              <a:gd name="connsiteX42" fmla="*/ 2144047 w 3481132"/>
              <a:gd name="connsiteY42" fmla="*/ 463914 h 3382518"/>
              <a:gd name="connsiteX43" fmla="*/ 2707910 w 3481132"/>
              <a:gd name="connsiteY43" fmla="*/ 217707 h 3382518"/>
              <a:gd name="connsiteX44" fmla="*/ 2838437 w 3481132"/>
              <a:gd name="connsiteY44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2091040 w 3481132"/>
              <a:gd name="connsiteY7" fmla="*/ 1675784 h 3382518"/>
              <a:gd name="connsiteX8" fmla="*/ 2151781 w 3481132"/>
              <a:gd name="connsiteY8" fmla="*/ 1613532 h 3382518"/>
              <a:gd name="connsiteX9" fmla="*/ 2106143 w 3481132"/>
              <a:gd name="connsiteY9" fmla="*/ 1587957 h 3382518"/>
              <a:gd name="connsiteX10" fmla="*/ 1876656 w 3481132"/>
              <a:gd name="connsiteY10" fmla="*/ 1327084 h 3382518"/>
              <a:gd name="connsiteX11" fmla="*/ 1869497 w 3481132"/>
              <a:gd name="connsiteY11" fmla="*/ 1311248 h 3382518"/>
              <a:gd name="connsiteX12" fmla="*/ 2838437 w 3481132"/>
              <a:gd name="connsiteY12" fmla="*/ 240948 h 3382518"/>
              <a:gd name="connsiteX13" fmla="*/ 2863142 w 3481132"/>
              <a:gd name="connsiteY13" fmla="*/ 606358 h 3382518"/>
              <a:gd name="connsiteX14" fmla="*/ 3225875 w 3481132"/>
              <a:gd name="connsiteY14" fmla="*/ 737204 h 3382518"/>
              <a:gd name="connsiteX15" fmla="*/ 2912275 w 3481132"/>
              <a:gd name="connsiteY15" fmla="*/ 1458847 h 3382518"/>
              <a:gd name="connsiteX16" fmla="*/ 2874851 w 3481132"/>
              <a:gd name="connsiteY16" fmla="*/ 1502261 h 3382518"/>
              <a:gd name="connsiteX17" fmla="*/ 2898058 w 3481132"/>
              <a:gd name="connsiteY17" fmla="*/ 1513008 h 3382518"/>
              <a:gd name="connsiteX18" fmla="*/ 3449724 w 3481132"/>
              <a:gd name="connsiteY18" fmla="*/ 2071221 h 3382518"/>
              <a:gd name="connsiteX19" fmla="*/ 3127930 w 3481132"/>
              <a:gd name="connsiteY19" fmla="*/ 2338794 h 3382518"/>
              <a:gd name="connsiteX20" fmla="*/ 3115386 w 3481132"/>
              <a:gd name="connsiteY20" fmla="*/ 2724201 h 3382518"/>
              <a:gd name="connsiteX21" fmla="*/ 2332194 w 3481132"/>
              <a:gd name="connsiteY21" fmla="*/ 2648558 h 3382518"/>
              <a:gd name="connsiteX22" fmla="*/ 2206379 w 3481132"/>
              <a:gd name="connsiteY22" fmla="*/ 2588946 h 3382518"/>
              <a:gd name="connsiteX23" fmla="*/ 2191122 w 3481132"/>
              <a:gd name="connsiteY23" fmla="*/ 2727515 h 3382518"/>
              <a:gd name="connsiteX24" fmla="*/ 1976248 w 3481132"/>
              <a:gd name="connsiteY24" fmla="*/ 3304046 h 3382518"/>
              <a:gd name="connsiteX25" fmla="*/ 1588922 w 3481132"/>
              <a:gd name="connsiteY25" fmla="*/ 3145538 h 3382518"/>
              <a:gd name="connsiteX26" fmla="*/ 1242739 w 3481132"/>
              <a:gd name="connsiteY26" fmla="*/ 3315400 h 3382518"/>
              <a:gd name="connsiteX27" fmla="*/ 933493 w 3481132"/>
              <a:gd name="connsiteY27" fmla="*/ 2407888 h 3382518"/>
              <a:gd name="connsiteX28" fmla="*/ 940573 w 3481132"/>
              <a:gd name="connsiteY28" fmla="*/ 2345802 h 3382518"/>
              <a:gd name="connsiteX29" fmla="*/ 873780 w 3481132"/>
              <a:gd name="connsiteY29" fmla="*/ 2359655 h 3382518"/>
              <a:gd name="connsiteX30" fmla="*/ 259067 w 3481132"/>
              <a:gd name="connsiteY30" fmla="*/ 2333456 h 3382518"/>
              <a:gd name="connsiteX31" fmla="*/ 290127 w 3481132"/>
              <a:gd name="connsiteY31" fmla="*/ 1916105 h 3382518"/>
              <a:gd name="connsiteX32" fmla="*/ 21602 w 3481132"/>
              <a:gd name="connsiteY32" fmla="*/ 1639355 h 3382518"/>
              <a:gd name="connsiteX33" fmla="*/ 789135 w 3481132"/>
              <a:gd name="connsiteY33" fmla="*/ 1064809 h 3382518"/>
              <a:gd name="connsiteX34" fmla="*/ 863846 w 3481132"/>
              <a:gd name="connsiteY34" fmla="*/ 1049616 h 3382518"/>
              <a:gd name="connsiteX35" fmla="*/ 854994 w 3481132"/>
              <a:gd name="connsiteY35" fmla="*/ 1034107 h 3382518"/>
              <a:gd name="connsiteX36" fmla="*/ 689953 w 3481132"/>
              <a:gd name="connsiteY36" fmla="*/ 441384 h 3382518"/>
              <a:gd name="connsiteX37" fmla="*/ 1096476 w 3481132"/>
              <a:gd name="connsiteY37" fmla="*/ 341956 h 3382518"/>
              <a:gd name="connsiteX38" fmla="*/ 1276701 w 3481132"/>
              <a:gd name="connsiteY38" fmla="*/ 1053 h 3382518"/>
              <a:gd name="connsiteX39" fmla="*/ 2008239 w 3481132"/>
              <a:gd name="connsiteY39" fmla="*/ 481761 h 3382518"/>
              <a:gd name="connsiteX40" fmla="*/ 2048811 w 3481132"/>
              <a:gd name="connsiteY40" fmla="*/ 537641 h 3382518"/>
              <a:gd name="connsiteX41" fmla="*/ 2144047 w 3481132"/>
              <a:gd name="connsiteY41" fmla="*/ 463914 h 3382518"/>
              <a:gd name="connsiteX42" fmla="*/ 2707910 w 3481132"/>
              <a:gd name="connsiteY42" fmla="*/ 217707 h 3382518"/>
              <a:gd name="connsiteX43" fmla="*/ 2838437 w 3481132"/>
              <a:gd name="connsiteY43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2091040 w 3481132"/>
              <a:gd name="connsiteY6" fmla="*/ 1675784 h 3382518"/>
              <a:gd name="connsiteX7" fmla="*/ 2151781 w 3481132"/>
              <a:gd name="connsiteY7" fmla="*/ 1613532 h 3382518"/>
              <a:gd name="connsiteX8" fmla="*/ 2106143 w 3481132"/>
              <a:gd name="connsiteY8" fmla="*/ 1587957 h 3382518"/>
              <a:gd name="connsiteX9" fmla="*/ 1876656 w 3481132"/>
              <a:gd name="connsiteY9" fmla="*/ 1327084 h 3382518"/>
              <a:gd name="connsiteX10" fmla="*/ 1869497 w 3481132"/>
              <a:gd name="connsiteY10" fmla="*/ 1311248 h 3382518"/>
              <a:gd name="connsiteX11" fmla="*/ 2838437 w 3481132"/>
              <a:gd name="connsiteY11" fmla="*/ 240948 h 3382518"/>
              <a:gd name="connsiteX12" fmla="*/ 2863142 w 3481132"/>
              <a:gd name="connsiteY12" fmla="*/ 606358 h 3382518"/>
              <a:gd name="connsiteX13" fmla="*/ 3225875 w 3481132"/>
              <a:gd name="connsiteY13" fmla="*/ 737204 h 3382518"/>
              <a:gd name="connsiteX14" fmla="*/ 2912275 w 3481132"/>
              <a:gd name="connsiteY14" fmla="*/ 1458847 h 3382518"/>
              <a:gd name="connsiteX15" fmla="*/ 2874851 w 3481132"/>
              <a:gd name="connsiteY15" fmla="*/ 1502261 h 3382518"/>
              <a:gd name="connsiteX16" fmla="*/ 2898058 w 3481132"/>
              <a:gd name="connsiteY16" fmla="*/ 1513008 h 3382518"/>
              <a:gd name="connsiteX17" fmla="*/ 3449724 w 3481132"/>
              <a:gd name="connsiteY17" fmla="*/ 2071221 h 3382518"/>
              <a:gd name="connsiteX18" fmla="*/ 3127930 w 3481132"/>
              <a:gd name="connsiteY18" fmla="*/ 2338794 h 3382518"/>
              <a:gd name="connsiteX19" fmla="*/ 3115386 w 3481132"/>
              <a:gd name="connsiteY19" fmla="*/ 2724201 h 3382518"/>
              <a:gd name="connsiteX20" fmla="*/ 2332194 w 3481132"/>
              <a:gd name="connsiteY20" fmla="*/ 2648558 h 3382518"/>
              <a:gd name="connsiteX21" fmla="*/ 2206379 w 3481132"/>
              <a:gd name="connsiteY21" fmla="*/ 2588946 h 3382518"/>
              <a:gd name="connsiteX22" fmla="*/ 2191122 w 3481132"/>
              <a:gd name="connsiteY22" fmla="*/ 2727515 h 3382518"/>
              <a:gd name="connsiteX23" fmla="*/ 1976248 w 3481132"/>
              <a:gd name="connsiteY23" fmla="*/ 3304046 h 3382518"/>
              <a:gd name="connsiteX24" fmla="*/ 1588922 w 3481132"/>
              <a:gd name="connsiteY24" fmla="*/ 3145538 h 3382518"/>
              <a:gd name="connsiteX25" fmla="*/ 1242739 w 3481132"/>
              <a:gd name="connsiteY25" fmla="*/ 3315400 h 3382518"/>
              <a:gd name="connsiteX26" fmla="*/ 933493 w 3481132"/>
              <a:gd name="connsiteY26" fmla="*/ 2407888 h 3382518"/>
              <a:gd name="connsiteX27" fmla="*/ 940573 w 3481132"/>
              <a:gd name="connsiteY27" fmla="*/ 2345802 h 3382518"/>
              <a:gd name="connsiteX28" fmla="*/ 873780 w 3481132"/>
              <a:gd name="connsiteY28" fmla="*/ 2359655 h 3382518"/>
              <a:gd name="connsiteX29" fmla="*/ 259067 w 3481132"/>
              <a:gd name="connsiteY29" fmla="*/ 2333456 h 3382518"/>
              <a:gd name="connsiteX30" fmla="*/ 290127 w 3481132"/>
              <a:gd name="connsiteY30" fmla="*/ 1916105 h 3382518"/>
              <a:gd name="connsiteX31" fmla="*/ 21602 w 3481132"/>
              <a:gd name="connsiteY31" fmla="*/ 1639355 h 3382518"/>
              <a:gd name="connsiteX32" fmla="*/ 789135 w 3481132"/>
              <a:gd name="connsiteY32" fmla="*/ 1064809 h 3382518"/>
              <a:gd name="connsiteX33" fmla="*/ 863846 w 3481132"/>
              <a:gd name="connsiteY33" fmla="*/ 1049616 h 3382518"/>
              <a:gd name="connsiteX34" fmla="*/ 854994 w 3481132"/>
              <a:gd name="connsiteY34" fmla="*/ 1034107 h 3382518"/>
              <a:gd name="connsiteX35" fmla="*/ 689953 w 3481132"/>
              <a:gd name="connsiteY35" fmla="*/ 441384 h 3382518"/>
              <a:gd name="connsiteX36" fmla="*/ 1096476 w 3481132"/>
              <a:gd name="connsiteY36" fmla="*/ 341956 h 3382518"/>
              <a:gd name="connsiteX37" fmla="*/ 1276701 w 3481132"/>
              <a:gd name="connsiteY37" fmla="*/ 1053 h 3382518"/>
              <a:gd name="connsiteX38" fmla="*/ 2008239 w 3481132"/>
              <a:gd name="connsiteY38" fmla="*/ 481761 h 3382518"/>
              <a:gd name="connsiteX39" fmla="*/ 2048811 w 3481132"/>
              <a:gd name="connsiteY39" fmla="*/ 537641 h 3382518"/>
              <a:gd name="connsiteX40" fmla="*/ 2144047 w 3481132"/>
              <a:gd name="connsiteY40" fmla="*/ 463914 h 3382518"/>
              <a:gd name="connsiteX41" fmla="*/ 2707910 w 3481132"/>
              <a:gd name="connsiteY41" fmla="*/ 217707 h 3382518"/>
              <a:gd name="connsiteX42" fmla="*/ 2838437 w 3481132"/>
              <a:gd name="connsiteY42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2091040 w 3481132"/>
              <a:gd name="connsiteY5" fmla="*/ 1675784 h 3382518"/>
              <a:gd name="connsiteX6" fmla="*/ 2151781 w 3481132"/>
              <a:gd name="connsiteY6" fmla="*/ 1613532 h 3382518"/>
              <a:gd name="connsiteX7" fmla="*/ 2106143 w 3481132"/>
              <a:gd name="connsiteY7" fmla="*/ 1587957 h 3382518"/>
              <a:gd name="connsiteX8" fmla="*/ 1876656 w 3481132"/>
              <a:gd name="connsiteY8" fmla="*/ 1327084 h 3382518"/>
              <a:gd name="connsiteX9" fmla="*/ 1869497 w 3481132"/>
              <a:gd name="connsiteY9" fmla="*/ 1311248 h 3382518"/>
              <a:gd name="connsiteX10" fmla="*/ 2838437 w 3481132"/>
              <a:gd name="connsiteY10" fmla="*/ 240948 h 3382518"/>
              <a:gd name="connsiteX11" fmla="*/ 2863142 w 3481132"/>
              <a:gd name="connsiteY11" fmla="*/ 606358 h 3382518"/>
              <a:gd name="connsiteX12" fmla="*/ 3225875 w 3481132"/>
              <a:gd name="connsiteY12" fmla="*/ 737204 h 3382518"/>
              <a:gd name="connsiteX13" fmla="*/ 2912275 w 3481132"/>
              <a:gd name="connsiteY13" fmla="*/ 1458847 h 3382518"/>
              <a:gd name="connsiteX14" fmla="*/ 2874851 w 3481132"/>
              <a:gd name="connsiteY14" fmla="*/ 1502261 h 3382518"/>
              <a:gd name="connsiteX15" fmla="*/ 2898058 w 3481132"/>
              <a:gd name="connsiteY15" fmla="*/ 1513008 h 3382518"/>
              <a:gd name="connsiteX16" fmla="*/ 3449724 w 3481132"/>
              <a:gd name="connsiteY16" fmla="*/ 2071221 h 3382518"/>
              <a:gd name="connsiteX17" fmla="*/ 3127930 w 3481132"/>
              <a:gd name="connsiteY17" fmla="*/ 2338794 h 3382518"/>
              <a:gd name="connsiteX18" fmla="*/ 3115386 w 3481132"/>
              <a:gd name="connsiteY18" fmla="*/ 2724201 h 3382518"/>
              <a:gd name="connsiteX19" fmla="*/ 2332194 w 3481132"/>
              <a:gd name="connsiteY19" fmla="*/ 2648558 h 3382518"/>
              <a:gd name="connsiteX20" fmla="*/ 2206379 w 3481132"/>
              <a:gd name="connsiteY20" fmla="*/ 2588946 h 3382518"/>
              <a:gd name="connsiteX21" fmla="*/ 2191122 w 3481132"/>
              <a:gd name="connsiteY21" fmla="*/ 2727515 h 3382518"/>
              <a:gd name="connsiteX22" fmla="*/ 1976248 w 3481132"/>
              <a:gd name="connsiteY22" fmla="*/ 3304046 h 3382518"/>
              <a:gd name="connsiteX23" fmla="*/ 1588922 w 3481132"/>
              <a:gd name="connsiteY23" fmla="*/ 3145538 h 3382518"/>
              <a:gd name="connsiteX24" fmla="*/ 1242739 w 3481132"/>
              <a:gd name="connsiteY24" fmla="*/ 3315400 h 3382518"/>
              <a:gd name="connsiteX25" fmla="*/ 933493 w 3481132"/>
              <a:gd name="connsiteY25" fmla="*/ 2407888 h 3382518"/>
              <a:gd name="connsiteX26" fmla="*/ 940573 w 3481132"/>
              <a:gd name="connsiteY26" fmla="*/ 2345802 h 3382518"/>
              <a:gd name="connsiteX27" fmla="*/ 873780 w 3481132"/>
              <a:gd name="connsiteY27" fmla="*/ 2359655 h 3382518"/>
              <a:gd name="connsiteX28" fmla="*/ 259067 w 3481132"/>
              <a:gd name="connsiteY28" fmla="*/ 2333456 h 3382518"/>
              <a:gd name="connsiteX29" fmla="*/ 290127 w 3481132"/>
              <a:gd name="connsiteY29" fmla="*/ 1916105 h 3382518"/>
              <a:gd name="connsiteX30" fmla="*/ 21602 w 3481132"/>
              <a:gd name="connsiteY30" fmla="*/ 1639355 h 3382518"/>
              <a:gd name="connsiteX31" fmla="*/ 789135 w 3481132"/>
              <a:gd name="connsiteY31" fmla="*/ 1064809 h 3382518"/>
              <a:gd name="connsiteX32" fmla="*/ 863846 w 3481132"/>
              <a:gd name="connsiteY32" fmla="*/ 1049616 h 3382518"/>
              <a:gd name="connsiteX33" fmla="*/ 854994 w 3481132"/>
              <a:gd name="connsiteY33" fmla="*/ 1034107 h 3382518"/>
              <a:gd name="connsiteX34" fmla="*/ 689953 w 3481132"/>
              <a:gd name="connsiteY34" fmla="*/ 441384 h 3382518"/>
              <a:gd name="connsiteX35" fmla="*/ 1096476 w 3481132"/>
              <a:gd name="connsiteY35" fmla="*/ 341956 h 3382518"/>
              <a:gd name="connsiteX36" fmla="*/ 1276701 w 3481132"/>
              <a:gd name="connsiteY36" fmla="*/ 1053 h 3382518"/>
              <a:gd name="connsiteX37" fmla="*/ 2008239 w 3481132"/>
              <a:gd name="connsiteY37" fmla="*/ 481761 h 3382518"/>
              <a:gd name="connsiteX38" fmla="*/ 2048811 w 3481132"/>
              <a:gd name="connsiteY38" fmla="*/ 537641 h 3382518"/>
              <a:gd name="connsiteX39" fmla="*/ 2144047 w 3481132"/>
              <a:gd name="connsiteY39" fmla="*/ 463914 h 3382518"/>
              <a:gd name="connsiteX40" fmla="*/ 2707910 w 3481132"/>
              <a:gd name="connsiteY40" fmla="*/ 217707 h 3382518"/>
              <a:gd name="connsiteX41" fmla="*/ 2838437 w 3481132"/>
              <a:gd name="connsiteY41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2091040 w 3481132"/>
              <a:gd name="connsiteY4" fmla="*/ 1675784 h 3382518"/>
              <a:gd name="connsiteX5" fmla="*/ 2151781 w 3481132"/>
              <a:gd name="connsiteY5" fmla="*/ 1613532 h 3382518"/>
              <a:gd name="connsiteX6" fmla="*/ 2106143 w 3481132"/>
              <a:gd name="connsiteY6" fmla="*/ 1587957 h 3382518"/>
              <a:gd name="connsiteX7" fmla="*/ 1876656 w 3481132"/>
              <a:gd name="connsiteY7" fmla="*/ 1327084 h 3382518"/>
              <a:gd name="connsiteX8" fmla="*/ 1869497 w 3481132"/>
              <a:gd name="connsiteY8" fmla="*/ 1311248 h 3382518"/>
              <a:gd name="connsiteX9" fmla="*/ 2838437 w 3481132"/>
              <a:gd name="connsiteY9" fmla="*/ 240948 h 3382518"/>
              <a:gd name="connsiteX10" fmla="*/ 2863142 w 3481132"/>
              <a:gd name="connsiteY10" fmla="*/ 606358 h 3382518"/>
              <a:gd name="connsiteX11" fmla="*/ 3225875 w 3481132"/>
              <a:gd name="connsiteY11" fmla="*/ 737204 h 3382518"/>
              <a:gd name="connsiteX12" fmla="*/ 2912275 w 3481132"/>
              <a:gd name="connsiteY12" fmla="*/ 1458847 h 3382518"/>
              <a:gd name="connsiteX13" fmla="*/ 2874851 w 3481132"/>
              <a:gd name="connsiteY13" fmla="*/ 1502261 h 3382518"/>
              <a:gd name="connsiteX14" fmla="*/ 2898058 w 3481132"/>
              <a:gd name="connsiteY14" fmla="*/ 1513008 h 3382518"/>
              <a:gd name="connsiteX15" fmla="*/ 3449724 w 3481132"/>
              <a:gd name="connsiteY15" fmla="*/ 2071221 h 3382518"/>
              <a:gd name="connsiteX16" fmla="*/ 3127930 w 3481132"/>
              <a:gd name="connsiteY16" fmla="*/ 2338794 h 3382518"/>
              <a:gd name="connsiteX17" fmla="*/ 3115386 w 3481132"/>
              <a:gd name="connsiteY17" fmla="*/ 2724201 h 3382518"/>
              <a:gd name="connsiteX18" fmla="*/ 2332194 w 3481132"/>
              <a:gd name="connsiteY18" fmla="*/ 2648558 h 3382518"/>
              <a:gd name="connsiteX19" fmla="*/ 2206379 w 3481132"/>
              <a:gd name="connsiteY19" fmla="*/ 2588946 h 3382518"/>
              <a:gd name="connsiteX20" fmla="*/ 2191122 w 3481132"/>
              <a:gd name="connsiteY20" fmla="*/ 2727515 h 3382518"/>
              <a:gd name="connsiteX21" fmla="*/ 1976248 w 3481132"/>
              <a:gd name="connsiteY21" fmla="*/ 3304046 h 3382518"/>
              <a:gd name="connsiteX22" fmla="*/ 1588922 w 3481132"/>
              <a:gd name="connsiteY22" fmla="*/ 3145538 h 3382518"/>
              <a:gd name="connsiteX23" fmla="*/ 1242739 w 3481132"/>
              <a:gd name="connsiteY23" fmla="*/ 3315400 h 3382518"/>
              <a:gd name="connsiteX24" fmla="*/ 933493 w 3481132"/>
              <a:gd name="connsiteY24" fmla="*/ 2407888 h 3382518"/>
              <a:gd name="connsiteX25" fmla="*/ 940573 w 3481132"/>
              <a:gd name="connsiteY25" fmla="*/ 2345802 h 3382518"/>
              <a:gd name="connsiteX26" fmla="*/ 873780 w 3481132"/>
              <a:gd name="connsiteY26" fmla="*/ 2359655 h 3382518"/>
              <a:gd name="connsiteX27" fmla="*/ 259067 w 3481132"/>
              <a:gd name="connsiteY27" fmla="*/ 2333456 h 3382518"/>
              <a:gd name="connsiteX28" fmla="*/ 290127 w 3481132"/>
              <a:gd name="connsiteY28" fmla="*/ 1916105 h 3382518"/>
              <a:gd name="connsiteX29" fmla="*/ 21602 w 3481132"/>
              <a:gd name="connsiteY29" fmla="*/ 1639355 h 3382518"/>
              <a:gd name="connsiteX30" fmla="*/ 789135 w 3481132"/>
              <a:gd name="connsiteY30" fmla="*/ 1064809 h 3382518"/>
              <a:gd name="connsiteX31" fmla="*/ 863846 w 3481132"/>
              <a:gd name="connsiteY31" fmla="*/ 1049616 h 3382518"/>
              <a:gd name="connsiteX32" fmla="*/ 854994 w 3481132"/>
              <a:gd name="connsiteY32" fmla="*/ 1034107 h 3382518"/>
              <a:gd name="connsiteX33" fmla="*/ 689953 w 3481132"/>
              <a:gd name="connsiteY33" fmla="*/ 441384 h 3382518"/>
              <a:gd name="connsiteX34" fmla="*/ 1096476 w 3481132"/>
              <a:gd name="connsiteY34" fmla="*/ 341956 h 3382518"/>
              <a:gd name="connsiteX35" fmla="*/ 1276701 w 3481132"/>
              <a:gd name="connsiteY35" fmla="*/ 1053 h 3382518"/>
              <a:gd name="connsiteX36" fmla="*/ 2008239 w 3481132"/>
              <a:gd name="connsiteY36" fmla="*/ 481761 h 3382518"/>
              <a:gd name="connsiteX37" fmla="*/ 2048811 w 3481132"/>
              <a:gd name="connsiteY37" fmla="*/ 537641 h 3382518"/>
              <a:gd name="connsiteX38" fmla="*/ 2144047 w 3481132"/>
              <a:gd name="connsiteY38" fmla="*/ 463914 h 3382518"/>
              <a:gd name="connsiteX39" fmla="*/ 2707910 w 3481132"/>
              <a:gd name="connsiteY39" fmla="*/ 217707 h 3382518"/>
              <a:gd name="connsiteX40" fmla="*/ 2838437 w 3481132"/>
              <a:gd name="connsiteY40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091040 w 3481132"/>
              <a:gd name="connsiteY3" fmla="*/ 1675784 h 3382518"/>
              <a:gd name="connsiteX4" fmla="*/ 2151781 w 3481132"/>
              <a:gd name="connsiteY4" fmla="*/ 1613532 h 3382518"/>
              <a:gd name="connsiteX5" fmla="*/ 2106143 w 3481132"/>
              <a:gd name="connsiteY5" fmla="*/ 1587957 h 3382518"/>
              <a:gd name="connsiteX6" fmla="*/ 1876656 w 3481132"/>
              <a:gd name="connsiteY6" fmla="*/ 1327084 h 3382518"/>
              <a:gd name="connsiteX7" fmla="*/ 1869497 w 3481132"/>
              <a:gd name="connsiteY7" fmla="*/ 1311248 h 3382518"/>
              <a:gd name="connsiteX8" fmla="*/ 2838437 w 3481132"/>
              <a:gd name="connsiteY8" fmla="*/ 240948 h 3382518"/>
              <a:gd name="connsiteX9" fmla="*/ 2863142 w 3481132"/>
              <a:gd name="connsiteY9" fmla="*/ 606358 h 3382518"/>
              <a:gd name="connsiteX10" fmla="*/ 3225875 w 3481132"/>
              <a:gd name="connsiteY10" fmla="*/ 737204 h 3382518"/>
              <a:gd name="connsiteX11" fmla="*/ 2912275 w 3481132"/>
              <a:gd name="connsiteY11" fmla="*/ 1458847 h 3382518"/>
              <a:gd name="connsiteX12" fmla="*/ 2874851 w 3481132"/>
              <a:gd name="connsiteY12" fmla="*/ 1502261 h 3382518"/>
              <a:gd name="connsiteX13" fmla="*/ 2898058 w 3481132"/>
              <a:gd name="connsiteY13" fmla="*/ 1513008 h 3382518"/>
              <a:gd name="connsiteX14" fmla="*/ 3449724 w 3481132"/>
              <a:gd name="connsiteY14" fmla="*/ 2071221 h 3382518"/>
              <a:gd name="connsiteX15" fmla="*/ 3127930 w 3481132"/>
              <a:gd name="connsiteY15" fmla="*/ 2338794 h 3382518"/>
              <a:gd name="connsiteX16" fmla="*/ 3115386 w 3481132"/>
              <a:gd name="connsiteY16" fmla="*/ 2724201 h 3382518"/>
              <a:gd name="connsiteX17" fmla="*/ 2332194 w 3481132"/>
              <a:gd name="connsiteY17" fmla="*/ 2648558 h 3382518"/>
              <a:gd name="connsiteX18" fmla="*/ 2206379 w 3481132"/>
              <a:gd name="connsiteY18" fmla="*/ 2588946 h 3382518"/>
              <a:gd name="connsiteX19" fmla="*/ 2191122 w 3481132"/>
              <a:gd name="connsiteY19" fmla="*/ 2727515 h 3382518"/>
              <a:gd name="connsiteX20" fmla="*/ 1976248 w 3481132"/>
              <a:gd name="connsiteY20" fmla="*/ 3304046 h 3382518"/>
              <a:gd name="connsiteX21" fmla="*/ 1588922 w 3481132"/>
              <a:gd name="connsiteY21" fmla="*/ 3145538 h 3382518"/>
              <a:gd name="connsiteX22" fmla="*/ 1242739 w 3481132"/>
              <a:gd name="connsiteY22" fmla="*/ 3315400 h 3382518"/>
              <a:gd name="connsiteX23" fmla="*/ 933493 w 3481132"/>
              <a:gd name="connsiteY23" fmla="*/ 2407888 h 3382518"/>
              <a:gd name="connsiteX24" fmla="*/ 940573 w 3481132"/>
              <a:gd name="connsiteY24" fmla="*/ 2345802 h 3382518"/>
              <a:gd name="connsiteX25" fmla="*/ 873780 w 3481132"/>
              <a:gd name="connsiteY25" fmla="*/ 2359655 h 3382518"/>
              <a:gd name="connsiteX26" fmla="*/ 259067 w 3481132"/>
              <a:gd name="connsiteY26" fmla="*/ 2333456 h 3382518"/>
              <a:gd name="connsiteX27" fmla="*/ 290127 w 3481132"/>
              <a:gd name="connsiteY27" fmla="*/ 1916105 h 3382518"/>
              <a:gd name="connsiteX28" fmla="*/ 21602 w 3481132"/>
              <a:gd name="connsiteY28" fmla="*/ 1639355 h 3382518"/>
              <a:gd name="connsiteX29" fmla="*/ 789135 w 3481132"/>
              <a:gd name="connsiteY29" fmla="*/ 1064809 h 3382518"/>
              <a:gd name="connsiteX30" fmla="*/ 863846 w 3481132"/>
              <a:gd name="connsiteY30" fmla="*/ 1049616 h 3382518"/>
              <a:gd name="connsiteX31" fmla="*/ 854994 w 3481132"/>
              <a:gd name="connsiteY31" fmla="*/ 1034107 h 3382518"/>
              <a:gd name="connsiteX32" fmla="*/ 689953 w 3481132"/>
              <a:gd name="connsiteY32" fmla="*/ 441384 h 3382518"/>
              <a:gd name="connsiteX33" fmla="*/ 1096476 w 3481132"/>
              <a:gd name="connsiteY33" fmla="*/ 341956 h 3382518"/>
              <a:gd name="connsiteX34" fmla="*/ 1276701 w 3481132"/>
              <a:gd name="connsiteY34" fmla="*/ 1053 h 3382518"/>
              <a:gd name="connsiteX35" fmla="*/ 2008239 w 3481132"/>
              <a:gd name="connsiteY35" fmla="*/ 481761 h 3382518"/>
              <a:gd name="connsiteX36" fmla="*/ 2048811 w 3481132"/>
              <a:gd name="connsiteY36" fmla="*/ 537641 h 3382518"/>
              <a:gd name="connsiteX37" fmla="*/ 2144047 w 3481132"/>
              <a:gd name="connsiteY37" fmla="*/ 463914 h 3382518"/>
              <a:gd name="connsiteX38" fmla="*/ 2707910 w 3481132"/>
              <a:gd name="connsiteY38" fmla="*/ 217707 h 3382518"/>
              <a:gd name="connsiteX39" fmla="*/ 2838437 w 3481132"/>
              <a:gd name="connsiteY39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091040 w 3481132"/>
              <a:gd name="connsiteY3" fmla="*/ 1675784 h 3382518"/>
              <a:gd name="connsiteX4" fmla="*/ 2106143 w 3481132"/>
              <a:gd name="connsiteY4" fmla="*/ 1587957 h 3382518"/>
              <a:gd name="connsiteX5" fmla="*/ 1876656 w 3481132"/>
              <a:gd name="connsiteY5" fmla="*/ 1327084 h 3382518"/>
              <a:gd name="connsiteX6" fmla="*/ 1869497 w 3481132"/>
              <a:gd name="connsiteY6" fmla="*/ 1311248 h 3382518"/>
              <a:gd name="connsiteX7" fmla="*/ 2838437 w 3481132"/>
              <a:gd name="connsiteY7" fmla="*/ 240948 h 3382518"/>
              <a:gd name="connsiteX8" fmla="*/ 2863142 w 3481132"/>
              <a:gd name="connsiteY8" fmla="*/ 606358 h 3382518"/>
              <a:gd name="connsiteX9" fmla="*/ 3225875 w 3481132"/>
              <a:gd name="connsiteY9" fmla="*/ 737204 h 3382518"/>
              <a:gd name="connsiteX10" fmla="*/ 2912275 w 3481132"/>
              <a:gd name="connsiteY10" fmla="*/ 1458847 h 3382518"/>
              <a:gd name="connsiteX11" fmla="*/ 2874851 w 3481132"/>
              <a:gd name="connsiteY11" fmla="*/ 1502261 h 3382518"/>
              <a:gd name="connsiteX12" fmla="*/ 2898058 w 3481132"/>
              <a:gd name="connsiteY12" fmla="*/ 1513008 h 3382518"/>
              <a:gd name="connsiteX13" fmla="*/ 3449724 w 3481132"/>
              <a:gd name="connsiteY13" fmla="*/ 2071221 h 3382518"/>
              <a:gd name="connsiteX14" fmla="*/ 3127930 w 3481132"/>
              <a:gd name="connsiteY14" fmla="*/ 2338794 h 3382518"/>
              <a:gd name="connsiteX15" fmla="*/ 3115386 w 3481132"/>
              <a:gd name="connsiteY15" fmla="*/ 2724201 h 3382518"/>
              <a:gd name="connsiteX16" fmla="*/ 2332194 w 3481132"/>
              <a:gd name="connsiteY16" fmla="*/ 2648558 h 3382518"/>
              <a:gd name="connsiteX17" fmla="*/ 2206379 w 3481132"/>
              <a:gd name="connsiteY17" fmla="*/ 2588946 h 3382518"/>
              <a:gd name="connsiteX18" fmla="*/ 2191122 w 3481132"/>
              <a:gd name="connsiteY18" fmla="*/ 2727515 h 3382518"/>
              <a:gd name="connsiteX19" fmla="*/ 1976248 w 3481132"/>
              <a:gd name="connsiteY19" fmla="*/ 3304046 h 3382518"/>
              <a:gd name="connsiteX20" fmla="*/ 1588922 w 3481132"/>
              <a:gd name="connsiteY20" fmla="*/ 3145538 h 3382518"/>
              <a:gd name="connsiteX21" fmla="*/ 1242739 w 3481132"/>
              <a:gd name="connsiteY21" fmla="*/ 3315400 h 3382518"/>
              <a:gd name="connsiteX22" fmla="*/ 933493 w 3481132"/>
              <a:gd name="connsiteY22" fmla="*/ 2407888 h 3382518"/>
              <a:gd name="connsiteX23" fmla="*/ 940573 w 3481132"/>
              <a:gd name="connsiteY23" fmla="*/ 2345802 h 3382518"/>
              <a:gd name="connsiteX24" fmla="*/ 873780 w 3481132"/>
              <a:gd name="connsiteY24" fmla="*/ 2359655 h 3382518"/>
              <a:gd name="connsiteX25" fmla="*/ 259067 w 3481132"/>
              <a:gd name="connsiteY25" fmla="*/ 2333456 h 3382518"/>
              <a:gd name="connsiteX26" fmla="*/ 290127 w 3481132"/>
              <a:gd name="connsiteY26" fmla="*/ 1916105 h 3382518"/>
              <a:gd name="connsiteX27" fmla="*/ 21602 w 3481132"/>
              <a:gd name="connsiteY27" fmla="*/ 1639355 h 3382518"/>
              <a:gd name="connsiteX28" fmla="*/ 789135 w 3481132"/>
              <a:gd name="connsiteY28" fmla="*/ 1064809 h 3382518"/>
              <a:gd name="connsiteX29" fmla="*/ 863846 w 3481132"/>
              <a:gd name="connsiteY29" fmla="*/ 1049616 h 3382518"/>
              <a:gd name="connsiteX30" fmla="*/ 854994 w 3481132"/>
              <a:gd name="connsiteY30" fmla="*/ 1034107 h 3382518"/>
              <a:gd name="connsiteX31" fmla="*/ 689953 w 3481132"/>
              <a:gd name="connsiteY31" fmla="*/ 441384 h 3382518"/>
              <a:gd name="connsiteX32" fmla="*/ 1096476 w 3481132"/>
              <a:gd name="connsiteY32" fmla="*/ 341956 h 3382518"/>
              <a:gd name="connsiteX33" fmla="*/ 1276701 w 3481132"/>
              <a:gd name="connsiteY33" fmla="*/ 1053 h 3382518"/>
              <a:gd name="connsiteX34" fmla="*/ 2008239 w 3481132"/>
              <a:gd name="connsiteY34" fmla="*/ 481761 h 3382518"/>
              <a:gd name="connsiteX35" fmla="*/ 2048811 w 3481132"/>
              <a:gd name="connsiteY35" fmla="*/ 537641 h 3382518"/>
              <a:gd name="connsiteX36" fmla="*/ 2144047 w 3481132"/>
              <a:gd name="connsiteY36" fmla="*/ 463914 h 3382518"/>
              <a:gd name="connsiteX37" fmla="*/ 2707910 w 3481132"/>
              <a:gd name="connsiteY37" fmla="*/ 217707 h 3382518"/>
              <a:gd name="connsiteX38" fmla="*/ 2838437 w 3481132"/>
              <a:gd name="connsiteY38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106143 w 3481132"/>
              <a:gd name="connsiteY3" fmla="*/ 1587957 h 3382518"/>
              <a:gd name="connsiteX4" fmla="*/ 1876656 w 3481132"/>
              <a:gd name="connsiteY4" fmla="*/ 1327084 h 3382518"/>
              <a:gd name="connsiteX5" fmla="*/ 1869497 w 3481132"/>
              <a:gd name="connsiteY5" fmla="*/ 1311248 h 3382518"/>
              <a:gd name="connsiteX6" fmla="*/ 2838437 w 3481132"/>
              <a:gd name="connsiteY6" fmla="*/ 240948 h 3382518"/>
              <a:gd name="connsiteX7" fmla="*/ 2863142 w 3481132"/>
              <a:gd name="connsiteY7" fmla="*/ 606358 h 3382518"/>
              <a:gd name="connsiteX8" fmla="*/ 3225875 w 3481132"/>
              <a:gd name="connsiteY8" fmla="*/ 737204 h 3382518"/>
              <a:gd name="connsiteX9" fmla="*/ 2912275 w 3481132"/>
              <a:gd name="connsiteY9" fmla="*/ 1458847 h 3382518"/>
              <a:gd name="connsiteX10" fmla="*/ 2874851 w 3481132"/>
              <a:gd name="connsiteY10" fmla="*/ 1502261 h 3382518"/>
              <a:gd name="connsiteX11" fmla="*/ 2898058 w 3481132"/>
              <a:gd name="connsiteY11" fmla="*/ 1513008 h 3382518"/>
              <a:gd name="connsiteX12" fmla="*/ 3449724 w 3481132"/>
              <a:gd name="connsiteY12" fmla="*/ 2071221 h 3382518"/>
              <a:gd name="connsiteX13" fmla="*/ 3127930 w 3481132"/>
              <a:gd name="connsiteY13" fmla="*/ 2338794 h 3382518"/>
              <a:gd name="connsiteX14" fmla="*/ 3115386 w 3481132"/>
              <a:gd name="connsiteY14" fmla="*/ 2724201 h 3382518"/>
              <a:gd name="connsiteX15" fmla="*/ 2332194 w 3481132"/>
              <a:gd name="connsiteY15" fmla="*/ 2648558 h 3382518"/>
              <a:gd name="connsiteX16" fmla="*/ 2206379 w 3481132"/>
              <a:gd name="connsiteY16" fmla="*/ 2588946 h 3382518"/>
              <a:gd name="connsiteX17" fmla="*/ 2191122 w 3481132"/>
              <a:gd name="connsiteY17" fmla="*/ 2727515 h 3382518"/>
              <a:gd name="connsiteX18" fmla="*/ 1976248 w 3481132"/>
              <a:gd name="connsiteY18" fmla="*/ 3304046 h 3382518"/>
              <a:gd name="connsiteX19" fmla="*/ 1588922 w 3481132"/>
              <a:gd name="connsiteY19" fmla="*/ 3145538 h 3382518"/>
              <a:gd name="connsiteX20" fmla="*/ 1242739 w 3481132"/>
              <a:gd name="connsiteY20" fmla="*/ 3315400 h 3382518"/>
              <a:gd name="connsiteX21" fmla="*/ 933493 w 3481132"/>
              <a:gd name="connsiteY21" fmla="*/ 2407888 h 3382518"/>
              <a:gd name="connsiteX22" fmla="*/ 940573 w 3481132"/>
              <a:gd name="connsiteY22" fmla="*/ 2345802 h 3382518"/>
              <a:gd name="connsiteX23" fmla="*/ 873780 w 3481132"/>
              <a:gd name="connsiteY23" fmla="*/ 2359655 h 3382518"/>
              <a:gd name="connsiteX24" fmla="*/ 259067 w 3481132"/>
              <a:gd name="connsiteY24" fmla="*/ 2333456 h 3382518"/>
              <a:gd name="connsiteX25" fmla="*/ 290127 w 3481132"/>
              <a:gd name="connsiteY25" fmla="*/ 1916105 h 3382518"/>
              <a:gd name="connsiteX26" fmla="*/ 21602 w 3481132"/>
              <a:gd name="connsiteY26" fmla="*/ 1639355 h 3382518"/>
              <a:gd name="connsiteX27" fmla="*/ 789135 w 3481132"/>
              <a:gd name="connsiteY27" fmla="*/ 1064809 h 3382518"/>
              <a:gd name="connsiteX28" fmla="*/ 863846 w 3481132"/>
              <a:gd name="connsiteY28" fmla="*/ 1049616 h 3382518"/>
              <a:gd name="connsiteX29" fmla="*/ 854994 w 3481132"/>
              <a:gd name="connsiteY29" fmla="*/ 1034107 h 3382518"/>
              <a:gd name="connsiteX30" fmla="*/ 689953 w 3481132"/>
              <a:gd name="connsiteY30" fmla="*/ 441384 h 3382518"/>
              <a:gd name="connsiteX31" fmla="*/ 1096476 w 3481132"/>
              <a:gd name="connsiteY31" fmla="*/ 341956 h 3382518"/>
              <a:gd name="connsiteX32" fmla="*/ 1276701 w 3481132"/>
              <a:gd name="connsiteY32" fmla="*/ 1053 h 3382518"/>
              <a:gd name="connsiteX33" fmla="*/ 2008239 w 3481132"/>
              <a:gd name="connsiteY33" fmla="*/ 481761 h 3382518"/>
              <a:gd name="connsiteX34" fmla="*/ 2048811 w 3481132"/>
              <a:gd name="connsiteY34" fmla="*/ 537641 h 3382518"/>
              <a:gd name="connsiteX35" fmla="*/ 2144047 w 3481132"/>
              <a:gd name="connsiteY35" fmla="*/ 463914 h 3382518"/>
              <a:gd name="connsiteX36" fmla="*/ 2707910 w 3481132"/>
              <a:gd name="connsiteY36" fmla="*/ 217707 h 3382518"/>
              <a:gd name="connsiteX37" fmla="*/ 2838437 w 3481132"/>
              <a:gd name="connsiteY37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876656 w 3481132"/>
              <a:gd name="connsiteY3" fmla="*/ 1327084 h 3382518"/>
              <a:gd name="connsiteX4" fmla="*/ 1869497 w 3481132"/>
              <a:gd name="connsiteY4" fmla="*/ 1311248 h 3382518"/>
              <a:gd name="connsiteX5" fmla="*/ 2838437 w 3481132"/>
              <a:gd name="connsiteY5" fmla="*/ 240948 h 3382518"/>
              <a:gd name="connsiteX6" fmla="*/ 2863142 w 3481132"/>
              <a:gd name="connsiteY6" fmla="*/ 606358 h 3382518"/>
              <a:gd name="connsiteX7" fmla="*/ 3225875 w 3481132"/>
              <a:gd name="connsiteY7" fmla="*/ 737204 h 3382518"/>
              <a:gd name="connsiteX8" fmla="*/ 2912275 w 3481132"/>
              <a:gd name="connsiteY8" fmla="*/ 1458847 h 3382518"/>
              <a:gd name="connsiteX9" fmla="*/ 2874851 w 3481132"/>
              <a:gd name="connsiteY9" fmla="*/ 1502261 h 3382518"/>
              <a:gd name="connsiteX10" fmla="*/ 2898058 w 3481132"/>
              <a:gd name="connsiteY10" fmla="*/ 1513008 h 3382518"/>
              <a:gd name="connsiteX11" fmla="*/ 3449724 w 3481132"/>
              <a:gd name="connsiteY11" fmla="*/ 2071221 h 3382518"/>
              <a:gd name="connsiteX12" fmla="*/ 3127930 w 3481132"/>
              <a:gd name="connsiteY12" fmla="*/ 2338794 h 3382518"/>
              <a:gd name="connsiteX13" fmla="*/ 3115386 w 3481132"/>
              <a:gd name="connsiteY13" fmla="*/ 2724201 h 3382518"/>
              <a:gd name="connsiteX14" fmla="*/ 2332194 w 3481132"/>
              <a:gd name="connsiteY14" fmla="*/ 2648558 h 3382518"/>
              <a:gd name="connsiteX15" fmla="*/ 2206379 w 3481132"/>
              <a:gd name="connsiteY15" fmla="*/ 2588946 h 3382518"/>
              <a:gd name="connsiteX16" fmla="*/ 2191122 w 3481132"/>
              <a:gd name="connsiteY16" fmla="*/ 2727515 h 3382518"/>
              <a:gd name="connsiteX17" fmla="*/ 1976248 w 3481132"/>
              <a:gd name="connsiteY17" fmla="*/ 3304046 h 3382518"/>
              <a:gd name="connsiteX18" fmla="*/ 1588922 w 3481132"/>
              <a:gd name="connsiteY18" fmla="*/ 3145538 h 3382518"/>
              <a:gd name="connsiteX19" fmla="*/ 1242739 w 3481132"/>
              <a:gd name="connsiteY19" fmla="*/ 3315400 h 3382518"/>
              <a:gd name="connsiteX20" fmla="*/ 933493 w 3481132"/>
              <a:gd name="connsiteY20" fmla="*/ 2407888 h 3382518"/>
              <a:gd name="connsiteX21" fmla="*/ 940573 w 3481132"/>
              <a:gd name="connsiteY21" fmla="*/ 2345802 h 3382518"/>
              <a:gd name="connsiteX22" fmla="*/ 873780 w 3481132"/>
              <a:gd name="connsiteY22" fmla="*/ 2359655 h 3382518"/>
              <a:gd name="connsiteX23" fmla="*/ 259067 w 3481132"/>
              <a:gd name="connsiteY23" fmla="*/ 2333456 h 3382518"/>
              <a:gd name="connsiteX24" fmla="*/ 290127 w 3481132"/>
              <a:gd name="connsiteY24" fmla="*/ 1916105 h 3382518"/>
              <a:gd name="connsiteX25" fmla="*/ 21602 w 3481132"/>
              <a:gd name="connsiteY25" fmla="*/ 1639355 h 3382518"/>
              <a:gd name="connsiteX26" fmla="*/ 789135 w 3481132"/>
              <a:gd name="connsiteY26" fmla="*/ 1064809 h 3382518"/>
              <a:gd name="connsiteX27" fmla="*/ 863846 w 3481132"/>
              <a:gd name="connsiteY27" fmla="*/ 1049616 h 3382518"/>
              <a:gd name="connsiteX28" fmla="*/ 854994 w 3481132"/>
              <a:gd name="connsiteY28" fmla="*/ 1034107 h 3382518"/>
              <a:gd name="connsiteX29" fmla="*/ 689953 w 3481132"/>
              <a:gd name="connsiteY29" fmla="*/ 441384 h 3382518"/>
              <a:gd name="connsiteX30" fmla="*/ 1096476 w 3481132"/>
              <a:gd name="connsiteY30" fmla="*/ 341956 h 3382518"/>
              <a:gd name="connsiteX31" fmla="*/ 1276701 w 3481132"/>
              <a:gd name="connsiteY31" fmla="*/ 1053 h 3382518"/>
              <a:gd name="connsiteX32" fmla="*/ 2008239 w 3481132"/>
              <a:gd name="connsiteY32" fmla="*/ 481761 h 3382518"/>
              <a:gd name="connsiteX33" fmla="*/ 2048811 w 3481132"/>
              <a:gd name="connsiteY33" fmla="*/ 537641 h 3382518"/>
              <a:gd name="connsiteX34" fmla="*/ 2144047 w 3481132"/>
              <a:gd name="connsiteY34" fmla="*/ 463914 h 3382518"/>
              <a:gd name="connsiteX35" fmla="*/ 2707910 w 3481132"/>
              <a:gd name="connsiteY35" fmla="*/ 217707 h 3382518"/>
              <a:gd name="connsiteX36" fmla="*/ 2838437 w 3481132"/>
              <a:gd name="connsiteY36" fmla="*/ 240948 h 3382518"/>
              <a:gd name="connsiteX0" fmla="*/ 1876656 w 3481132"/>
              <a:gd name="connsiteY0" fmla="*/ 1327084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876656 w 3481132"/>
              <a:gd name="connsiteY3" fmla="*/ 1327084 h 3382518"/>
              <a:gd name="connsiteX4" fmla="*/ 2838437 w 3481132"/>
              <a:gd name="connsiteY4" fmla="*/ 240948 h 3382518"/>
              <a:gd name="connsiteX5" fmla="*/ 2863142 w 3481132"/>
              <a:gd name="connsiteY5" fmla="*/ 606358 h 3382518"/>
              <a:gd name="connsiteX6" fmla="*/ 3225875 w 3481132"/>
              <a:gd name="connsiteY6" fmla="*/ 737204 h 3382518"/>
              <a:gd name="connsiteX7" fmla="*/ 2912275 w 3481132"/>
              <a:gd name="connsiteY7" fmla="*/ 1458847 h 3382518"/>
              <a:gd name="connsiteX8" fmla="*/ 2874851 w 3481132"/>
              <a:gd name="connsiteY8" fmla="*/ 1502261 h 3382518"/>
              <a:gd name="connsiteX9" fmla="*/ 2898058 w 3481132"/>
              <a:gd name="connsiteY9" fmla="*/ 1513008 h 3382518"/>
              <a:gd name="connsiteX10" fmla="*/ 3449724 w 3481132"/>
              <a:gd name="connsiteY10" fmla="*/ 2071221 h 3382518"/>
              <a:gd name="connsiteX11" fmla="*/ 3127930 w 3481132"/>
              <a:gd name="connsiteY11" fmla="*/ 2338794 h 3382518"/>
              <a:gd name="connsiteX12" fmla="*/ 3115386 w 3481132"/>
              <a:gd name="connsiteY12" fmla="*/ 2724201 h 3382518"/>
              <a:gd name="connsiteX13" fmla="*/ 2332194 w 3481132"/>
              <a:gd name="connsiteY13" fmla="*/ 2648558 h 3382518"/>
              <a:gd name="connsiteX14" fmla="*/ 2206379 w 3481132"/>
              <a:gd name="connsiteY14" fmla="*/ 2588946 h 3382518"/>
              <a:gd name="connsiteX15" fmla="*/ 2191122 w 3481132"/>
              <a:gd name="connsiteY15" fmla="*/ 2727515 h 3382518"/>
              <a:gd name="connsiteX16" fmla="*/ 1976248 w 3481132"/>
              <a:gd name="connsiteY16" fmla="*/ 3304046 h 3382518"/>
              <a:gd name="connsiteX17" fmla="*/ 1588922 w 3481132"/>
              <a:gd name="connsiteY17" fmla="*/ 3145538 h 3382518"/>
              <a:gd name="connsiteX18" fmla="*/ 1242739 w 3481132"/>
              <a:gd name="connsiteY18" fmla="*/ 3315400 h 3382518"/>
              <a:gd name="connsiteX19" fmla="*/ 933493 w 3481132"/>
              <a:gd name="connsiteY19" fmla="*/ 2407888 h 3382518"/>
              <a:gd name="connsiteX20" fmla="*/ 940573 w 3481132"/>
              <a:gd name="connsiteY20" fmla="*/ 2345802 h 3382518"/>
              <a:gd name="connsiteX21" fmla="*/ 873780 w 3481132"/>
              <a:gd name="connsiteY21" fmla="*/ 2359655 h 3382518"/>
              <a:gd name="connsiteX22" fmla="*/ 259067 w 3481132"/>
              <a:gd name="connsiteY22" fmla="*/ 2333456 h 3382518"/>
              <a:gd name="connsiteX23" fmla="*/ 290127 w 3481132"/>
              <a:gd name="connsiteY23" fmla="*/ 1916105 h 3382518"/>
              <a:gd name="connsiteX24" fmla="*/ 21602 w 3481132"/>
              <a:gd name="connsiteY24" fmla="*/ 1639355 h 3382518"/>
              <a:gd name="connsiteX25" fmla="*/ 789135 w 3481132"/>
              <a:gd name="connsiteY25" fmla="*/ 1064809 h 3382518"/>
              <a:gd name="connsiteX26" fmla="*/ 863846 w 3481132"/>
              <a:gd name="connsiteY26" fmla="*/ 1049616 h 3382518"/>
              <a:gd name="connsiteX27" fmla="*/ 854994 w 3481132"/>
              <a:gd name="connsiteY27" fmla="*/ 1034107 h 3382518"/>
              <a:gd name="connsiteX28" fmla="*/ 689953 w 3481132"/>
              <a:gd name="connsiteY28" fmla="*/ 441384 h 3382518"/>
              <a:gd name="connsiteX29" fmla="*/ 1096476 w 3481132"/>
              <a:gd name="connsiteY29" fmla="*/ 341956 h 3382518"/>
              <a:gd name="connsiteX30" fmla="*/ 1276701 w 3481132"/>
              <a:gd name="connsiteY30" fmla="*/ 1053 h 3382518"/>
              <a:gd name="connsiteX31" fmla="*/ 2008239 w 3481132"/>
              <a:gd name="connsiteY31" fmla="*/ 481761 h 3382518"/>
              <a:gd name="connsiteX32" fmla="*/ 2048811 w 3481132"/>
              <a:gd name="connsiteY32" fmla="*/ 537641 h 3382518"/>
              <a:gd name="connsiteX33" fmla="*/ 2144047 w 3481132"/>
              <a:gd name="connsiteY33" fmla="*/ 463914 h 3382518"/>
              <a:gd name="connsiteX34" fmla="*/ 2707910 w 3481132"/>
              <a:gd name="connsiteY34" fmla="*/ 217707 h 3382518"/>
              <a:gd name="connsiteX35" fmla="*/ 2838437 w 3481132"/>
              <a:gd name="connsiteY35" fmla="*/ 240948 h 3382518"/>
              <a:gd name="connsiteX0" fmla="*/ 1876656 w 3481132"/>
              <a:gd name="connsiteY0" fmla="*/ 1327084 h 3382518"/>
              <a:gd name="connsiteX1" fmla="*/ 1858442 w 3481132"/>
              <a:gd name="connsiteY1" fmla="*/ 1321044 h 3382518"/>
              <a:gd name="connsiteX2" fmla="*/ 1876656 w 3481132"/>
              <a:gd name="connsiteY2" fmla="*/ 1327084 h 3382518"/>
              <a:gd name="connsiteX3" fmla="*/ 2838437 w 3481132"/>
              <a:gd name="connsiteY3" fmla="*/ 240948 h 3382518"/>
              <a:gd name="connsiteX4" fmla="*/ 2863142 w 3481132"/>
              <a:gd name="connsiteY4" fmla="*/ 606358 h 3382518"/>
              <a:gd name="connsiteX5" fmla="*/ 3225875 w 3481132"/>
              <a:gd name="connsiteY5" fmla="*/ 737204 h 3382518"/>
              <a:gd name="connsiteX6" fmla="*/ 2912275 w 3481132"/>
              <a:gd name="connsiteY6" fmla="*/ 1458847 h 3382518"/>
              <a:gd name="connsiteX7" fmla="*/ 2874851 w 3481132"/>
              <a:gd name="connsiteY7" fmla="*/ 1502261 h 3382518"/>
              <a:gd name="connsiteX8" fmla="*/ 2898058 w 3481132"/>
              <a:gd name="connsiteY8" fmla="*/ 1513008 h 3382518"/>
              <a:gd name="connsiteX9" fmla="*/ 3449724 w 3481132"/>
              <a:gd name="connsiteY9" fmla="*/ 2071221 h 3382518"/>
              <a:gd name="connsiteX10" fmla="*/ 3127930 w 3481132"/>
              <a:gd name="connsiteY10" fmla="*/ 2338794 h 3382518"/>
              <a:gd name="connsiteX11" fmla="*/ 3115386 w 3481132"/>
              <a:gd name="connsiteY11" fmla="*/ 2724201 h 3382518"/>
              <a:gd name="connsiteX12" fmla="*/ 2332194 w 3481132"/>
              <a:gd name="connsiteY12" fmla="*/ 2648558 h 3382518"/>
              <a:gd name="connsiteX13" fmla="*/ 2206379 w 3481132"/>
              <a:gd name="connsiteY13" fmla="*/ 2588946 h 3382518"/>
              <a:gd name="connsiteX14" fmla="*/ 2191122 w 3481132"/>
              <a:gd name="connsiteY14" fmla="*/ 2727515 h 3382518"/>
              <a:gd name="connsiteX15" fmla="*/ 1976248 w 3481132"/>
              <a:gd name="connsiteY15" fmla="*/ 3304046 h 3382518"/>
              <a:gd name="connsiteX16" fmla="*/ 1588922 w 3481132"/>
              <a:gd name="connsiteY16" fmla="*/ 3145538 h 3382518"/>
              <a:gd name="connsiteX17" fmla="*/ 1242739 w 3481132"/>
              <a:gd name="connsiteY17" fmla="*/ 3315400 h 3382518"/>
              <a:gd name="connsiteX18" fmla="*/ 933493 w 3481132"/>
              <a:gd name="connsiteY18" fmla="*/ 2407888 h 3382518"/>
              <a:gd name="connsiteX19" fmla="*/ 940573 w 3481132"/>
              <a:gd name="connsiteY19" fmla="*/ 2345802 h 3382518"/>
              <a:gd name="connsiteX20" fmla="*/ 873780 w 3481132"/>
              <a:gd name="connsiteY20" fmla="*/ 2359655 h 3382518"/>
              <a:gd name="connsiteX21" fmla="*/ 259067 w 3481132"/>
              <a:gd name="connsiteY21" fmla="*/ 2333456 h 3382518"/>
              <a:gd name="connsiteX22" fmla="*/ 290127 w 3481132"/>
              <a:gd name="connsiteY22" fmla="*/ 1916105 h 3382518"/>
              <a:gd name="connsiteX23" fmla="*/ 21602 w 3481132"/>
              <a:gd name="connsiteY23" fmla="*/ 1639355 h 3382518"/>
              <a:gd name="connsiteX24" fmla="*/ 789135 w 3481132"/>
              <a:gd name="connsiteY24" fmla="*/ 1064809 h 3382518"/>
              <a:gd name="connsiteX25" fmla="*/ 863846 w 3481132"/>
              <a:gd name="connsiteY25" fmla="*/ 1049616 h 3382518"/>
              <a:gd name="connsiteX26" fmla="*/ 854994 w 3481132"/>
              <a:gd name="connsiteY26" fmla="*/ 1034107 h 3382518"/>
              <a:gd name="connsiteX27" fmla="*/ 689953 w 3481132"/>
              <a:gd name="connsiteY27" fmla="*/ 441384 h 3382518"/>
              <a:gd name="connsiteX28" fmla="*/ 1096476 w 3481132"/>
              <a:gd name="connsiteY28" fmla="*/ 341956 h 3382518"/>
              <a:gd name="connsiteX29" fmla="*/ 1276701 w 3481132"/>
              <a:gd name="connsiteY29" fmla="*/ 1053 h 3382518"/>
              <a:gd name="connsiteX30" fmla="*/ 2008239 w 3481132"/>
              <a:gd name="connsiteY30" fmla="*/ 481761 h 3382518"/>
              <a:gd name="connsiteX31" fmla="*/ 2048811 w 3481132"/>
              <a:gd name="connsiteY31" fmla="*/ 537641 h 3382518"/>
              <a:gd name="connsiteX32" fmla="*/ 2144047 w 3481132"/>
              <a:gd name="connsiteY32" fmla="*/ 463914 h 3382518"/>
              <a:gd name="connsiteX33" fmla="*/ 2707910 w 3481132"/>
              <a:gd name="connsiteY33" fmla="*/ 217707 h 3382518"/>
              <a:gd name="connsiteX34" fmla="*/ 2838437 w 3481132"/>
              <a:gd name="connsiteY34" fmla="*/ 240948 h 3382518"/>
              <a:gd name="connsiteX0" fmla="*/ 2838437 w 3481132"/>
              <a:gd name="connsiteY0" fmla="*/ 240948 h 3382518"/>
              <a:gd name="connsiteX1" fmla="*/ 2863142 w 3481132"/>
              <a:gd name="connsiteY1" fmla="*/ 606358 h 3382518"/>
              <a:gd name="connsiteX2" fmla="*/ 3225875 w 3481132"/>
              <a:gd name="connsiteY2" fmla="*/ 737204 h 3382518"/>
              <a:gd name="connsiteX3" fmla="*/ 2912275 w 3481132"/>
              <a:gd name="connsiteY3" fmla="*/ 1458847 h 3382518"/>
              <a:gd name="connsiteX4" fmla="*/ 2874851 w 3481132"/>
              <a:gd name="connsiteY4" fmla="*/ 1502261 h 3382518"/>
              <a:gd name="connsiteX5" fmla="*/ 2898058 w 3481132"/>
              <a:gd name="connsiteY5" fmla="*/ 1513008 h 3382518"/>
              <a:gd name="connsiteX6" fmla="*/ 3449724 w 3481132"/>
              <a:gd name="connsiteY6" fmla="*/ 2071221 h 3382518"/>
              <a:gd name="connsiteX7" fmla="*/ 3127930 w 3481132"/>
              <a:gd name="connsiteY7" fmla="*/ 2338794 h 3382518"/>
              <a:gd name="connsiteX8" fmla="*/ 3115386 w 3481132"/>
              <a:gd name="connsiteY8" fmla="*/ 2724201 h 3382518"/>
              <a:gd name="connsiteX9" fmla="*/ 2332194 w 3481132"/>
              <a:gd name="connsiteY9" fmla="*/ 2648558 h 3382518"/>
              <a:gd name="connsiteX10" fmla="*/ 2206379 w 3481132"/>
              <a:gd name="connsiteY10" fmla="*/ 2588946 h 3382518"/>
              <a:gd name="connsiteX11" fmla="*/ 2191122 w 3481132"/>
              <a:gd name="connsiteY11" fmla="*/ 2727515 h 3382518"/>
              <a:gd name="connsiteX12" fmla="*/ 1976248 w 3481132"/>
              <a:gd name="connsiteY12" fmla="*/ 3304046 h 3382518"/>
              <a:gd name="connsiteX13" fmla="*/ 1588922 w 3481132"/>
              <a:gd name="connsiteY13" fmla="*/ 3145538 h 3382518"/>
              <a:gd name="connsiteX14" fmla="*/ 1242739 w 3481132"/>
              <a:gd name="connsiteY14" fmla="*/ 3315400 h 3382518"/>
              <a:gd name="connsiteX15" fmla="*/ 933493 w 3481132"/>
              <a:gd name="connsiteY15" fmla="*/ 2407888 h 3382518"/>
              <a:gd name="connsiteX16" fmla="*/ 940573 w 3481132"/>
              <a:gd name="connsiteY16" fmla="*/ 2345802 h 3382518"/>
              <a:gd name="connsiteX17" fmla="*/ 873780 w 3481132"/>
              <a:gd name="connsiteY17" fmla="*/ 2359655 h 3382518"/>
              <a:gd name="connsiteX18" fmla="*/ 259067 w 3481132"/>
              <a:gd name="connsiteY18" fmla="*/ 2333456 h 3382518"/>
              <a:gd name="connsiteX19" fmla="*/ 290127 w 3481132"/>
              <a:gd name="connsiteY19" fmla="*/ 1916105 h 3382518"/>
              <a:gd name="connsiteX20" fmla="*/ 21602 w 3481132"/>
              <a:gd name="connsiteY20" fmla="*/ 1639355 h 3382518"/>
              <a:gd name="connsiteX21" fmla="*/ 789135 w 3481132"/>
              <a:gd name="connsiteY21" fmla="*/ 1064809 h 3382518"/>
              <a:gd name="connsiteX22" fmla="*/ 863846 w 3481132"/>
              <a:gd name="connsiteY22" fmla="*/ 1049616 h 3382518"/>
              <a:gd name="connsiteX23" fmla="*/ 854994 w 3481132"/>
              <a:gd name="connsiteY23" fmla="*/ 1034107 h 3382518"/>
              <a:gd name="connsiteX24" fmla="*/ 689953 w 3481132"/>
              <a:gd name="connsiteY24" fmla="*/ 441384 h 3382518"/>
              <a:gd name="connsiteX25" fmla="*/ 1096476 w 3481132"/>
              <a:gd name="connsiteY25" fmla="*/ 341956 h 3382518"/>
              <a:gd name="connsiteX26" fmla="*/ 1276701 w 3481132"/>
              <a:gd name="connsiteY26" fmla="*/ 1053 h 3382518"/>
              <a:gd name="connsiteX27" fmla="*/ 2008239 w 3481132"/>
              <a:gd name="connsiteY27" fmla="*/ 481761 h 3382518"/>
              <a:gd name="connsiteX28" fmla="*/ 2048811 w 3481132"/>
              <a:gd name="connsiteY28" fmla="*/ 537641 h 3382518"/>
              <a:gd name="connsiteX29" fmla="*/ 2144047 w 3481132"/>
              <a:gd name="connsiteY29" fmla="*/ 463914 h 3382518"/>
              <a:gd name="connsiteX30" fmla="*/ 2707910 w 3481132"/>
              <a:gd name="connsiteY30" fmla="*/ 217707 h 3382518"/>
              <a:gd name="connsiteX31" fmla="*/ 2838437 w 3481132"/>
              <a:gd name="connsiteY31" fmla="*/ 240948 h 3382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481132" h="3382518">
                <a:moveTo>
                  <a:pt x="2838437" y="240948"/>
                </a:moveTo>
                <a:cubicBezTo>
                  <a:pt x="2874834" y="291807"/>
                  <a:pt x="2863048" y="408797"/>
                  <a:pt x="2863142" y="606358"/>
                </a:cubicBezTo>
                <a:cubicBezTo>
                  <a:pt x="3114054" y="601277"/>
                  <a:pt x="3211587" y="543757"/>
                  <a:pt x="3225875" y="737204"/>
                </a:cubicBezTo>
                <a:cubicBezTo>
                  <a:pt x="3235274" y="864460"/>
                  <a:pt x="3106680" y="1214335"/>
                  <a:pt x="2912275" y="1458847"/>
                </a:cubicBezTo>
                <a:lnTo>
                  <a:pt x="2874851" y="1502261"/>
                </a:lnTo>
                <a:lnTo>
                  <a:pt x="2898058" y="1513008"/>
                </a:lnTo>
                <a:cubicBezTo>
                  <a:pt x="3144202" y="1655474"/>
                  <a:pt x="3362257" y="1915643"/>
                  <a:pt x="3449724" y="2071221"/>
                </a:cubicBezTo>
                <a:cubicBezTo>
                  <a:pt x="3542376" y="2236019"/>
                  <a:pt x="3428559" y="2241121"/>
                  <a:pt x="3127930" y="2338794"/>
                </a:cubicBezTo>
                <a:cubicBezTo>
                  <a:pt x="3210180" y="2575897"/>
                  <a:pt x="3294987" y="2650924"/>
                  <a:pt x="3115386" y="2724201"/>
                </a:cubicBezTo>
                <a:cubicBezTo>
                  <a:pt x="2997239" y="2772405"/>
                  <a:pt x="2624757" y="2758036"/>
                  <a:pt x="2332194" y="2648558"/>
                </a:cubicBezTo>
                <a:lnTo>
                  <a:pt x="2206379" y="2588946"/>
                </a:lnTo>
                <a:lnTo>
                  <a:pt x="2191122" y="2727515"/>
                </a:lnTo>
                <a:cubicBezTo>
                  <a:pt x="2150201" y="2958398"/>
                  <a:pt x="2053291" y="3183832"/>
                  <a:pt x="1976248" y="3304046"/>
                </a:cubicBezTo>
                <a:cubicBezTo>
                  <a:pt x="1874237" y="3463221"/>
                  <a:pt x="1816298" y="3365122"/>
                  <a:pt x="1588922" y="3145538"/>
                </a:cubicBezTo>
                <a:cubicBezTo>
                  <a:pt x="1418187" y="3329473"/>
                  <a:pt x="1391756" y="3439576"/>
                  <a:pt x="1242739" y="3315400"/>
                </a:cubicBezTo>
                <a:cubicBezTo>
                  <a:pt x="1125104" y="3217376"/>
                  <a:pt x="915089" y="2753676"/>
                  <a:pt x="933493" y="2407888"/>
                </a:cubicBezTo>
                <a:lnTo>
                  <a:pt x="940573" y="2345802"/>
                </a:lnTo>
                <a:lnTo>
                  <a:pt x="873780" y="2359655"/>
                </a:lnTo>
                <a:cubicBezTo>
                  <a:pt x="641552" y="2392083"/>
                  <a:pt x="397205" y="2369580"/>
                  <a:pt x="259067" y="2333456"/>
                </a:cubicBezTo>
                <a:cubicBezTo>
                  <a:pt x="76159" y="2285625"/>
                  <a:pt x="151553" y="2200208"/>
                  <a:pt x="290127" y="1916105"/>
                </a:cubicBezTo>
                <a:cubicBezTo>
                  <a:pt x="62434" y="1810565"/>
                  <a:pt x="-50447" y="1819452"/>
                  <a:pt x="21602" y="1639355"/>
                </a:cubicBezTo>
                <a:cubicBezTo>
                  <a:pt x="78478" y="1497187"/>
                  <a:pt x="454584" y="1154159"/>
                  <a:pt x="789135" y="1064809"/>
                </a:cubicBezTo>
                <a:lnTo>
                  <a:pt x="863846" y="1049616"/>
                </a:lnTo>
                <a:lnTo>
                  <a:pt x="854994" y="1034107"/>
                </a:lnTo>
                <a:cubicBezTo>
                  <a:pt x="752389" y="823266"/>
                  <a:pt x="698284" y="583924"/>
                  <a:pt x="689953" y="441384"/>
                </a:cubicBezTo>
                <a:cubicBezTo>
                  <a:pt x="678921" y="252648"/>
                  <a:pt x="783456" y="297956"/>
                  <a:pt x="1096476" y="341956"/>
                </a:cubicBezTo>
                <a:cubicBezTo>
                  <a:pt x="1126489" y="92793"/>
                  <a:pt x="1083155" y="-11818"/>
                  <a:pt x="1276701" y="1053"/>
                </a:cubicBezTo>
                <a:cubicBezTo>
                  <a:pt x="1416755" y="10366"/>
                  <a:pt x="1800217" y="222637"/>
                  <a:pt x="2008239" y="481761"/>
                </a:cubicBezTo>
                <a:lnTo>
                  <a:pt x="2048811" y="537641"/>
                </a:lnTo>
                <a:lnTo>
                  <a:pt x="2144047" y="463914"/>
                </a:lnTo>
                <a:cubicBezTo>
                  <a:pt x="2338491" y="332868"/>
                  <a:pt x="2567930" y="245865"/>
                  <a:pt x="2707910" y="217707"/>
                </a:cubicBezTo>
                <a:cubicBezTo>
                  <a:pt x="2777414" y="203726"/>
                  <a:pt x="2816599" y="210433"/>
                  <a:pt x="2838437" y="240948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25000">
                <a:schemeClr val="accent6">
                  <a:lumMod val="40000"/>
                  <a:lumOff val="60000"/>
                </a:schemeClr>
              </a:gs>
              <a:gs pos="63000">
                <a:srgbClr val="FFFFFF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5B1FAEF7-3FC4-E908-C20C-CB32CA74AE93}"/>
              </a:ext>
            </a:extLst>
          </p:cNvPr>
          <p:cNvSpPr txBox="1"/>
          <p:nvPr/>
        </p:nvSpPr>
        <p:spPr>
          <a:xfrm>
            <a:off x="9473664" y="8651041"/>
            <a:ext cx="2360450" cy="118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体験日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期間中の毎週金曜日</a:t>
            </a: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】13:00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17:00</a:t>
            </a:r>
          </a:p>
          <a:p>
            <a:pPr>
              <a:lnSpc>
                <a:spcPts val="17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会議室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</a:p>
          <a:p>
            <a:pPr>
              <a:lnSpc>
                <a:spcPts val="17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参加費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】100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円</a:t>
            </a:r>
            <a:b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（ゲーム参加の場合）　　　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D0D3B431-94B2-47A1-447A-33ED9F6D8E71}"/>
              </a:ext>
            </a:extLst>
          </p:cNvPr>
          <p:cNvSpPr txBox="1"/>
          <p:nvPr/>
        </p:nvSpPr>
        <p:spPr>
          <a:xfrm>
            <a:off x="6606903" y="8639689"/>
            <a:ext cx="25338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体験日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期間中の毎週月曜、土曜</a:t>
            </a:r>
            <a:b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（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5/3､5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/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を除く）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】13:00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15:30</a:t>
            </a: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会議室２・３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参加費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】100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円</a:t>
            </a:r>
            <a:b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（ゲーム参加の場合）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455B3054-9894-BE5A-3D42-82167CF2EE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861449" y="-4119140"/>
            <a:ext cx="7005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3C3DF4D-9289-E6B2-AAAF-D4D4622EAF4A}"/>
              </a:ext>
            </a:extLst>
          </p:cNvPr>
          <p:cNvSpPr txBox="1"/>
          <p:nvPr/>
        </p:nvSpPr>
        <p:spPr>
          <a:xfrm>
            <a:off x="9354995" y="2871732"/>
            <a:ext cx="2494914" cy="14434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体験日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期間中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の毎週水曜日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（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4/30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を除く）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】10:00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12:00</a:t>
            </a:r>
          </a:p>
          <a:p>
            <a:pPr>
              <a:lnSpc>
                <a:spcPts val="18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会議室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</a:p>
          <a:p>
            <a:pPr>
              <a:lnSpc>
                <a:spcPts val="1800"/>
              </a:lnSpc>
            </a:pP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参加費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なし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その他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見学のみ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26" name="Picture 2" descr="麻雀牌のイラスト">
            <a:extLst>
              <a:ext uri="{FF2B5EF4-FFF2-40B4-BE49-F238E27FC236}">
                <a16:creationId xmlns:a16="http://schemas.microsoft.com/office/drawing/2014/main" id="{5C5AE9D6-9D24-CBC4-D8CD-9B63E22D8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5029" y="9313829"/>
            <a:ext cx="583342" cy="583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F8A99EAF-100A-4BF4-5887-2415211FCC12}"/>
              </a:ext>
            </a:extLst>
          </p:cNvPr>
          <p:cNvSpPr txBox="1"/>
          <p:nvPr/>
        </p:nvSpPr>
        <p:spPr>
          <a:xfrm>
            <a:off x="9344893" y="5696851"/>
            <a:ext cx="2536556" cy="150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体験日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】4/18(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金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)､5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/16(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金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】10:30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11:30</a:t>
            </a: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会議室２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参加費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】100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円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持ち物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書道用具が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あれば持参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その他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当日参加も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OK</a:t>
            </a:r>
            <a:endParaRPr kumimoji="1" lang="ja-JP" altLang="en-US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15A38FD1-85B5-A565-78C1-F979273F26A5}"/>
              </a:ext>
            </a:extLst>
          </p:cNvPr>
          <p:cNvSpPr txBox="1"/>
          <p:nvPr/>
        </p:nvSpPr>
        <p:spPr>
          <a:xfrm>
            <a:off x="6553274" y="2905075"/>
            <a:ext cx="2942606" cy="14434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体験日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】4/23(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水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/7(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水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)､5/14(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水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pPr>
              <a:lnSpc>
                <a:spcPts val="18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】9:30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11:30</a:t>
            </a:r>
          </a:p>
          <a:p>
            <a:pPr>
              <a:lnSpc>
                <a:spcPts val="18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会議室３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参加費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なし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持ち物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ギターがあれば持参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弾きたい曲の楽譜も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F3685CE2-A020-A842-DB0C-1C7D7F2DB951}"/>
              </a:ext>
            </a:extLst>
          </p:cNvPr>
          <p:cNvSpPr txBox="1"/>
          <p:nvPr/>
        </p:nvSpPr>
        <p:spPr>
          <a:xfrm>
            <a:off x="11913358" y="2914031"/>
            <a:ext cx="24342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体験日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】4/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22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火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)､5/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火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)､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b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5/20(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火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】10:00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11:30</a:t>
            </a: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会議室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</a:p>
          <a:p>
            <a:pPr>
              <a:lnSpc>
                <a:spcPts val="1600"/>
              </a:lnSpc>
            </a:pP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参加費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なし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持ち物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筆記用具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28" name="Picture 4" descr="インクとペンのイラスト">
            <a:extLst>
              <a:ext uri="{FF2B5EF4-FFF2-40B4-BE49-F238E27FC236}">
                <a16:creationId xmlns:a16="http://schemas.microsoft.com/office/drawing/2014/main" id="{BB55C0D8-2AE7-14CA-32A3-F04C1D1F8A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2492" y="6215179"/>
            <a:ext cx="866394" cy="866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アコースティックギターのイラスト">
            <a:extLst>
              <a:ext uri="{FF2B5EF4-FFF2-40B4-BE49-F238E27FC236}">
                <a16:creationId xmlns:a16="http://schemas.microsoft.com/office/drawing/2014/main" id="{41044D16-04A1-AA45-DF37-FFD851C0DE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67612">
            <a:off x="8435716" y="3076125"/>
            <a:ext cx="410962" cy="80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四角形: 上の 2 つの角を丸める 5">
            <a:extLst>
              <a:ext uri="{FF2B5EF4-FFF2-40B4-BE49-F238E27FC236}">
                <a16:creationId xmlns:a16="http://schemas.microsoft.com/office/drawing/2014/main" id="{B2FA975C-E6F9-D23C-BCB4-A9BBDF57B4E9}"/>
              </a:ext>
            </a:extLst>
          </p:cNvPr>
          <p:cNvSpPr/>
          <p:nvPr/>
        </p:nvSpPr>
        <p:spPr>
          <a:xfrm>
            <a:off x="7147287" y="7723422"/>
            <a:ext cx="1519061" cy="297555"/>
          </a:xfrm>
          <a:prstGeom prst="round2Same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スマート</a:t>
            </a:r>
            <a:br>
              <a:rPr kumimoji="1" lang="en-US" altLang="ja-JP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kumimoji="1"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麻雀研究会</a:t>
            </a:r>
          </a:p>
        </p:txBody>
      </p:sp>
      <p:sp>
        <p:nvSpPr>
          <p:cNvPr id="9" name="四角形: 上の 2 つの角を丸める 8">
            <a:extLst>
              <a:ext uri="{FF2B5EF4-FFF2-40B4-BE49-F238E27FC236}">
                <a16:creationId xmlns:a16="http://schemas.microsoft.com/office/drawing/2014/main" id="{AB29ACE1-99EF-3479-CB56-41FB6494678C}"/>
              </a:ext>
            </a:extLst>
          </p:cNvPr>
          <p:cNvSpPr/>
          <p:nvPr/>
        </p:nvSpPr>
        <p:spPr>
          <a:xfrm>
            <a:off x="9805712" y="7701257"/>
            <a:ext cx="1422759" cy="327310"/>
          </a:xfrm>
          <a:prstGeom prst="round2Same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健康</a:t>
            </a:r>
            <a:r>
              <a:rPr kumimoji="1"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麻雀</a:t>
            </a:r>
            <a:br>
              <a:rPr kumimoji="1" lang="en-US" altLang="ja-JP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kumimoji="1"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のぞみ</a:t>
            </a:r>
          </a:p>
        </p:txBody>
      </p:sp>
      <p:sp>
        <p:nvSpPr>
          <p:cNvPr id="11" name="四角形: 上の 2 つの角を丸める 10">
            <a:extLst>
              <a:ext uri="{FF2B5EF4-FFF2-40B4-BE49-F238E27FC236}">
                <a16:creationId xmlns:a16="http://schemas.microsoft.com/office/drawing/2014/main" id="{C3AFDD5F-209F-BAA6-F06F-74EB594F1B40}"/>
              </a:ext>
            </a:extLst>
          </p:cNvPr>
          <p:cNvSpPr/>
          <p:nvPr/>
        </p:nvSpPr>
        <p:spPr>
          <a:xfrm>
            <a:off x="9778957" y="4918159"/>
            <a:ext cx="1412855" cy="297555"/>
          </a:xfrm>
          <a:prstGeom prst="round2Same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大人の書</a:t>
            </a:r>
            <a:endParaRPr kumimoji="1" lang="en-US" altLang="ja-JP" sz="1400" b="1" u="sng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四角形: 上の 2 つの角を丸める 14">
            <a:extLst>
              <a:ext uri="{FF2B5EF4-FFF2-40B4-BE49-F238E27FC236}">
                <a16:creationId xmlns:a16="http://schemas.microsoft.com/office/drawing/2014/main" id="{32641AC6-CB00-424A-5C0E-570B2C6BA339}"/>
              </a:ext>
            </a:extLst>
          </p:cNvPr>
          <p:cNvSpPr/>
          <p:nvPr/>
        </p:nvSpPr>
        <p:spPr>
          <a:xfrm>
            <a:off x="7042305" y="1958852"/>
            <a:ext cx="1422759" cy="297555"/>
          </a:xfrm>
          <a:prstGeom prst="round2Same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のぞみ</a:t>
            </a:r>
            <a:br>
              <a:rPr kumimoji="1" lang="en-US" altLang="ja-JP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kumimoji="1"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ギター</a:t>
            </a: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61B228D6-5D69-C471-75D4-AEC22629CC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951863"/>
              </p:ext>
            </p:extLst>
          </p:nvPr>
        </p:nvGraphicFramePr>
        <p:xfrm>
          <a:off x="360586" y="3276059"/>
          <a:ext cx="5834794" cy="4724252"/>
        </p:xfrm>
        <a:graphic>
          <a:graphicData uri="http://schemas.openxmlformats.org/drawingml/2006/table">
            <a:tbl>
              <a:tblPr firstRow="1" firstCol="1" bandRow="1"/>
              <a:tblGrid>
                <a:gridCol w="1071180">
                  <a:extLst>
                    <a:ext uri="{9D8B030D-6E8A-4147-A177-3AD203B41FA5}">
                      <a16:colId xmlns:a16="http://schemas.microsoft.com/office/drawing/2014/main" val="4137029719"/>
                    </a:ext>
                  </a:extLst>
                </a:gridCol>
                <a:gridCol w="4763614">
                  <a:extLst>
                    <a:ext uri="{9D8B030D-6E8A-4147-A177-3AD203B41FA5}">
                      <a16:colId xmlns:a16="http://schemas.microsoft.com/office/drawing/2014/main" val="248263117"/>
                    </a:ext>
                  </a:extLst>
                </a:gridCol>
              </a:tblGrid>
              <a:tr h="1017645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講座</a:t>
                      </a:r>
                      <a:r>
                        <a:rPr lang="ja-JP" altLang="en-US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の内容</a:t>
                      </a:r>
                      <a:endParaRPr lang="ja-JP" sz="12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>
                        <a:alpha val="2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市民の生涯学習や健康づくり、交流の場づくりなどにつながるもの</a:t>
                      </a:r>
                      <a:r>
                        <a:rPr lang="ja-JP" altLang="en-US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　　</a:t>
                      </a:r>
                      <a:br>
                        <a:rPr lang="en-US" alt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</a:br>
                      <a:r>
                        <a:rPr lang="ja-JP" altLang="en-US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例：絵手紙、</a:t>
                      </a:r>
                      <a:r>
                        <a:rPr lang="ja-JP" altLang="en-US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折紙</a:t>
                      </a: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ja-JP" altLang="en-US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ヨガ、フラダンス、</a:t>
                      </a: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ハーモニカ、外国語、歌、</a:t>
                      </a:r>
                      <a:br>
                        <a:rPr lang="en-US" alt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</a:br>
                      <a:r>
                        <a:rPr lang="ja-JP" altLang="en-US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　　料理</a:t>
                      </a: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、交流イベントづくりなど</a:t>
                      </a:r>
                      <a:endParaRPr lang="en-US" altLang="ja-JP" sz="1200" kern="100" dirty="0">
                        <a:effectLst/>
                        <a:latin typeface="游明朝" panose="02020400000000000000" pitchFamily="18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>
                        <a:alpha val="2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325019"/>
                  </a:ext>
                </a:extLst>
              </a:tr>
              <a:tr h="1226638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実施会場</a:t>
                      </a:r>
                      <a:endParaRPr lang="ja-JP" sz="12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>
                        <a:alpha val="2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のぞみが丘小学校</a:t>
                      </a:r>
                      <a:endParaRPr lang="en-US" altLang="ja-JP" sz="1200" kern="100" dirty="0">
                        <a:effectLst/>
                        <a:latin typeface="游明朝" panose="02020400000000000000" pitchFamily="18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ja-JP" altLang="en-US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・</a:t>
                      </a: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南校舎</a:t>
                      </a:r>
                      <a:r>
                        <a:rPr lang="ja-JP" altLang="en-US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各</a:t>
                      </a: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会議室</a:t>
                      </a:r>
                      <a:endParaRPr lang="ja-JP" sz="12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ja-JP" altLang="en-US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・特別教室（</a:t>
                      </a: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音楽室</a:t>
                      </a:r>
                      <a:r>
                        <a:rPr lang="en-US" alt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､</a:t>
                      </a: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多目的室</a:t>
                      </a:r>
                      <a:r>
                        <a:rPr lang="en-US" alt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､</a:t>
                      </a: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家庭科室</a:t>
                      </a:r>
                      <a:r>
                        <a:rPr lang="en-US" alt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､</a:t>
                      </a: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図工室</a:t>
                      </a:r>
                      <a:r>
                        <a:rPr lang="ja-JP" altLang="en-US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endParaRPr lang="en-US" altLang="ja-JP" sz="1200" kern="100" dirty="0">
                        <a:effectLst/>
                        <a:latin typeface="游明朝" panose="02020400000000000000" pitchFamily="18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ja-JP" altLang="en-US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en-US" sz="11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altLang="ja-JP" sz="11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ja-JP" altLang="en-US" sz="11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特別教室は、</a:t>
                      </a:r>
                      <a:r>
                        <a:rPr lang="ja-JP" altLang="ja-JP" sz="11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土</a:t>
                      </a:r>
                      <a:r>
                        <a:rPr lang="ja-JP" altLang="en-US" sz="11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ja-JP" altLang="ja-JP" sz="11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日</a:t>
                      </a:r>
                      <a:r>
                        <a:rPr lang="ja-JP" altLang="en-US" sz="11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曜日</a:t>
                      </a:r>
                      <a:r>
                        <a:rPr lang="ja-JP" altLang="ja-JP" sz="11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や夜間、小学校の</a:t>
                      </a:r>
                      <a:r>
                        <a:rPr lang="ja-JP" altLang="en-US" sz="11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夏休み</a:t>
                      </a:r>
                      <a:r>
                        <a:rPr lang="ja-JP" altLang="ja-JP" sz="11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など</a:t>
                      </a:r>
                      <a:r>
                        <a:rPr lang="ja-JP" altLang="en-US" sz="11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の時期のみ</a:t>
                      </a:r>
                      <a:endParaRPr lang="ja-JP" sz="12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>
                        <a:alpha val="2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7914812"/>
                  </a:ext>
                </a:extLst>
              </a:tr>
              <a:tr h="589443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応募できる方</a:t>
                      </a:r>
                      <a:endParaRPr lang="ja-JP" sz="12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>
                        <a:alpha val="2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小郡市内の個人または団体</a:t>
                      </a:r>
                      <a:r>
                        <a:rPr lang="ja-JP" altLang="en-US" sz="12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※営利目的ではない方</a:t>
                      </a:r>
                      <a:endParaRPr lang="ja-JP" sz="12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>
                        <a:alpha val="2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5026629"/>
                  </a:ext>
                </a:extLst>
              </a:tr>
              <a:tr h="434684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参加費用等</a:t>
                      </a:r>
                      <a:endParaRPr lang="ja-JP" sz="12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>
                        <a:alpha val="2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ja-JP" sz="1200" kern="10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材料費</a:t>
                      </a:r>
                      <a:r>
                        <a:rPr lang="ja-JP" altLang="en-US" sz="1200" kern="10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等</a:t>
                      </a:r>
                      <a:r>
                        <a:rPr lang="ja-JP" sz="1200" kern="10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が</a:t>
                      </a: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必要な場合は、高額とならないもの</a:t>
                      </a:r>
                      <a:endParaRPr lang="ja-JP" sz="12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>
                        <a:alpha val="2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82341"/>
                  </a:ext>
                </a:extLst>
              </a:tr>
              <a:tr h="737782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応募</a:t>
                      </a:r>
                      <a:r>
                        <a:rPr lang="ja-JP" altLang="en-US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方法</a:t>
                      </a:r>
                      <a:endParaRPr lang="ja-JP" sz="12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>
                        <a:alpha val="2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ja-JP" alt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提案書を</a:t>
                      </a:r>
                      <a:r>
                        <a:rPr lang="en-US" altLang="ja-JP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ja-JP" alt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月</a:t>
                      </a:r>
                      <a:r>
                        <a:rPr lang="en-US" altLang="ja-JP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ja-JP" alt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日</a:t>
                      </a:r>
                      <a:r>
                        <a:rPr lang="en-US" altLang="ja-JP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alt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金</a:t>
                      </a:r>
                      <a:r>
                        <a:rPr lang="en-US" altLang="ja-JP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ja-JP" alt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までに生楽館窓口または</a:t>
                      </a:r>
                      <a:r>
                        <a:rPr lang="en-US" altLang="ja-JP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FAX</a:t>
                      </a:r>
                      <a:r>
                        <a:rPr lang="ja-JP" alt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により提出。　</a:t>
                      </a:r>
                      <a:br>
                        <a:rPr lang="en-US" altLang="ja-JP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</a:br>
                      <a:r>
                        <a:rPr lang="ja-JP" alt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altLang="ja-JP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ja-JP" alt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提案書は窓口または</a:t>
                      </a:r>
                      <a:r>
                        <a:rPr lang="en-US" altLang="ja-JP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HP</a:t>
                      </a:r>
                      <a:r>
                        <a:rPr lang="ja-JP" alt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からも取得できます。</a:t>
                      </a:r>
                      <a:endParaRPr lang="ja-JP" sz="12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>
                        <a:alpha val="2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225451"/>
                  </a:ext>
                </a:extLst>
              </a:tr>
              <a:tr h="71806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ja-JP" altLang="en-US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ヒアリング</a:t>
                      </a:r>
                      <a:endParaRPr lang="ja-JP" sz="12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>
                        <a:alpha val="2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提案</a:t>
                      </a:r>
                      <a:r>
                        <a:rPr lang="ja-JP" altLang="en-US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内容について</a:t>
                      </a: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ヒアリングさせていただき、主催講座として企画できるか、また実施時期なども含めて検討</a:t>
                      </a:r>
                      <a:r>
                        <a:rPr lang="ja-JP" altLang="en-US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し</a:t>
                      </a:r>
                      <a:r>
                        <a:rPr lang="ja-JP" sz="1200" kern="100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ます。</a:t>
                      </a:r>
                      <a:endParaRPr lang="ja-JP" sz="12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>
                        <a:alpha val="2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388284"/>
                  </a:ext>
                </a:extLst>
              </a:tr>
            </a:tbl>
          </a:graphicData>
        </a:graphic>
      </p:graphicFrame>
      <p:sp>
        <p:nvSpPr>
          <p:cNvPr id="24" name="Rectangle 6">
            <a:extLst>
              <a:ext uri="{FF2B5EF4-FFF2-40B4-BE49-F238E27FC236}">
                <a16:creationId xmlns:a16="http://schemas.microsoft.com/office/drawing/2014/main" id="{55F8F619-AF86-6378-E3A2-557AA20080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848" y="1013193"/>
            <a:ext cx="6109989" cy="2304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  <a:spAutoFit/>
          </a:bodyPr>
          <a:lstStyle>
            <a:lvl1pPr indent="533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533400" algn="l" defTabSz="914400" rtl="0" eaLnBrk="0" fontAlgn="base" latinLnBrk="0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8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</a:t>
            </a:r>
            <a:r>
              <a:rPr kumimoji="0" lang="ja-JP" altLang="en-US" sz="1600" dirty="0">
                <a:solidFill>
                  <a:srgbClr val="33CC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生楽館で一緒に</a:t>
            </a:r>
            <a:r>
              <a:rPr kumimoji="0" lang="ja-JP" altLang="ja-JP" sz="1600" b="0" i="0" u="none" strike="noStrike" cap="none" normalizeH="0" baseline="0" dirty="0">
                <a:ln>
                  <a:noFill/>
                </a:ln>
                <a:solidFill>
                  <a:srgbClr val="33CC33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講座を作りませんか？</a:t>
            </a:r>
            <a:endParaRPr kumimoji="0" lang="en-US" altLang="ja-JP" sz="1600" b="0" i="0" u="none" strike="noStrike" cap="none" normalizeH="0" baseline="0" dirty="0">
              <a:ln>
                <a:noFill/>
              </a:ln>
              <a:solidFill>
                <a:srgbClr val="33CC33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R="0" lvl="0" indent="0" algn="l" defTabSz="914400" rtl="0" eaLnBrk="0" fontAlgn="base" latinLnBrk="0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生楽館では、月に３～４回程度、様々な目的の主催講座を企画し、実施して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いま</a:t>
            </a: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す。</a:t>
            </a:r>
            <a:endParaRPr kumimoji="0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R="0" lvl="0" indent="0" algn="l" defTabSz="914400" rtl="0" eaLnBrk="0" fontAlgn="base" latinLnBrk="0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前年度に引き続き、</a:t>
            </a: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生楽館</a:t>
            </a: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で</a:t>
            </a: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主催講座を一緒に作っていただける方を募集します。</a:t>
            </a:r>
            <a:endParaRPr kumimoji="0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R="0" lvl="0" indent="0" algn="l" defTabSz="914400" rtl="0" eaLnBrk="0" fontAlgn="base" latinLnBrk="0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「こんなこと教えられるよ」「こんなこと学びたいな」「仲間を募ってこんなことできないかな」</a:t>
            </a: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を形に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してみませんか</a:t>
            </a: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？</a:t>
            </a:r>
            <a:endParaRPr kumimoji="0" lang="ja-JP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R="0" lvl="0" indent="0" algn="l" defTabSz="914400" rtl="0" eaLnBrk="0" fontAlgn="base" latinLnBrk="0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募集案内をご覧の上、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まずは生楽館窓口</a:t>
            </a: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また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は電話でお問い合わせください。</a:t>
            </a:r>
            <a:endParaRPr kumimoji="0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R="0" lvl="0" indent="180975" algn="l" defTabSz="914400" rtl="0" eaLnBrk="0" fontAlgn="base" latinLnBrk="0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R="0" lvl="0" indent="180975" algn="l" defTabSz="914400" rtl="0" eaLnBrk="0" fontAlgn="base" latinLnBrk="0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＜募集案内＞</a:t>
            </a:r>
            <a:endParaRPr kumimoji="0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5" name="Rectangle 6">
            <a:extLst>
              <a:ext uri="{FF2B5EF4-FFF2-40B4-BE49-F238E27FC236}">
                <a16:creationId xmlns:a16="http://schemas.microsoft.com/office/drawing/2014/main" id="{C73C9DCF-3DE5-9BF1-EAB0-215B69F7A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0416" y="8092458"/>
            <a:ext cx="2824964" cy="1902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indent="533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申込み・問合せ：のぞみがおか生楽館</a:t>
            </a:r>
            <a:endParaRPr kumimoji="0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〒</a:t>
            </a:r>
            <a:r>
              <a:rPr kumimoji="0" lang="en-US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838-0107</a:t>
            </a:r>
          </a:p>
          <a:p>
            <a:pPr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小郡市希みが丘</a:t>
            </a:r>
            <a:r>
              <a:rPr kumimoji="0" lang="en-US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5-2-17</a:t>
            </a:r>
          </a:p>
          <a:p>
            <a:pPr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</a:t>
            </a:r>
            <a:r>
              <a:rPr kumimoji="0" lang="en-US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 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のぞみが丘小学校内</a:t>
            </a:r>
            <a:endParaRPr kumimoji="0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</a:t>
            </a:r>
            <a:r>
              <a:rPr kumimoji="0" lang="en-US" altLang="ja-JP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TEL/FAX</a:t>
            </a: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en-US" altLang="ja-JP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0942-75-6607</a:t>
            </a:r>
          </a:p>
          <a:p>
            <a:pPr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</a:t>
            </a: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携帯　　　：</a:t>
            </a:r>
            <a:r>
              <a:rPr kumimoji="0"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080-7246-3061</a:t>
            </a:r>
            <a:endParaRPr kumimoji="0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A6F6B990-5E27-78A2-9A91-4B5253A8A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1476" y="845195"/>
            <a:ext cx="5880590" cy="342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533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533400" algn="l" defTabSz="914400" rtl="0" eaLnBrk="0" fontAlgn="base" latinLnBrk="0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どなたでも参加できますよ！この機会にお気軽にどうぞ！</a:t>
            </a:r>
            <a:endParaRPr kumimoji="0" lang="en-US" altLang="ja-JP" sz="16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6" name="四角形: 上の 2 つの角を丸める 25">
            <a:extLst>
              <a:ext uri="{FF2B5EF4-FFF2-40B4-BE49-F238E27FC236}">
                <a16:creationId xmlns:a16="http://schemas.microsoft.com/office/drawing/2014/main" id="{C338F80C-8EF2-B404-51C6-DE6A6B412044}"/>
              </a:ext>
            </a:extLst>
          </p:cNvPr>
          <p:cNvSpPr/>
          <p:nvPr/>
        </p:nvSpPr>
        <p:spPr>
          <a:xfrm>
            <a:off x="12437920" y="4918159"/>
            <a:ext cx="1068940" cy="360041"/>
          </a:xfrm>
          <a:prstGeom prst="round2Same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万 葉 集</a:t>
            </a:r>
            <a:endParaRPr kumimoji="1" lang="ja-JP" altLang="en-US" sz="1400" b="1" u="sng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4894002C-2275-0FC1-7B63-419E2EF62388}"/>
              </a:ext>
            </a:extLst>
          </p:cNvPr>
          <p:cNvSpPr txBox="1"/>
          <p:nvPr/>
        </p:nvSpPr>
        <p:spPr>
          <a:xfrm>
            <a:off x="11797161" y="5692964"/>
            <a:ext cx="2409243" cy="118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体験日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】4/24(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木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)､ 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/8(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木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)､</a:t>
            </a:r>
            <a:b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5/22(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木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】13:30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15:00</a:t>
            </a:r>
          </a:p>
          <a:p>
            <a:pPr>
              <a:lnSpc>
                <a:spcPts val="17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会議室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</a:p>
          <a:p>
            <a:pPr>
              <a:lnSpc>
                <a:spcPts val="17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参加費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なし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0" name="四角形: 上の 2 つの角を丸める 39">
            <a:extLst>
              <a:ext uri="{FF2B5EF4-FFF2-40B4-BE49-F238E27FC236}">
                <a16:creationId xmlns:a16="http://schemas.microsoft.com/office/drawing/2014/main" id="{4B8DD213-3FBB-9AE6-041B-897A16162EB8}"/>
              </a:ext>
            </a:extLst>
          </p:cNvPr>
          <p:cNvSpPr/>
          <p:nvPr/>
        </p:nvSpPr>
        <p:spPr>
          <a:xfrm>
            <a:off x="12345744" y="1918493"/>
            <a:ext cx="1293417" cy="360041"/>
          </a:xfrm>
          <a:prstGeom prst="round2Same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新・楽しい</a:t>
            </a:r>
            <a:br>
              <a:rPr lang="en-US" altLang="ja-JP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英会話</a:t>
            </a:r>
            <a:endParaRPr kumimoji="1" lang="ja-JP" altLang="en-US" sz="1400" b="1" u="sng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E9A140F5-F8CC-000E-D862-A116C3F4280D}"/>
              </a:ext>
            </a:extLst>
          </p:cNvPr>
          <p:cNvSpPr txBox="1"/>
          <p:nvPr/>
        </p:nvSpPr>
        <p:spPr>
          <a:xfrm>
            <a:off x="6553274" y="1188046"/>
            <a:ext cx="7846088" cy="567143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体験または見学を希望される方は、サークル名及び日時を電話か生楽館ホームページ（右上の二次元コード）にて、体験日の５日前までにお知らせください。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DEF02F38-C5DE-8E2C-3673-89FE1AF695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463267" y="3676130"/>
            <a:ext cx="848568" cy="786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万葉集のイラスト">
            <a:extLst>
              <a:ext uri="{FF2B5EF4-FFF2-40B4-BE49-F238E27FC236}">
                <a16:creationId xmlns:a16="http://schemas.microsoft.com/office/drawing/2014/main" id="{008A5803-6ADD-CD86-52A5-8142E5C9FF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125009">
            <a:off x="13289268" y="6419283"/>
            <a:ext cx="931081" cy="931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0C77D980-8BE0-B4DA-217E-3628479BA2D3}"/>
              </a:ext>
            </a:extLst>
          </p:cNvPr>
          <p:cNvSpPr txBox="1"/>
          <p:nvPr/>
        </p:nvSpPr>
        <p:spPr>
          <a:xfrm>
            <a:off x="12017650" y="8653765"/>
            <a:ext cx="282594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【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体験日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】4/18(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金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 ､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5/16(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金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pPr>
              <a:lnSpc>
                <a:spcPts val="13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　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】18:00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19:00</a:t>
            </a:r>
          </a:p>
          <a:p>
            <a:pPr>
              <a:lnSpc>
                <a:spcPts val="13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　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会議室２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3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参加費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】100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円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3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対象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年長～小学生　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300"/>
              </a:lnSpc>
            </a:pP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持ち物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なし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2" name="四角形: 上の 2 つの角を丸める 51">
            <a:extLst>
              <a:ext uri="{FF2B5EF4-FFF2-40B4-BE49-F238E27FC236}">
                <a16:creationId xmlns:a16="http://schemas.microsoft.com/office/drawing/2014/main" id="{133D3641-9316-84BD-898A-7B9282F70580}"/>
              </a:ext>
            </a:extLst>
          </p:cNvPr>
          <p:cNvSpPr/>
          <p:nvPr/>
        </p:nvSpPr>
        <p:spPr>
          <a:xfrm>
            <a:off x="12345744" y="7679415"/>
            <a:ext cx="1293417" cy="360041"/>
          </a:xfrm>
          <a:prstGeom prst="round2Same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きのした</a:t>
            </a:r>
            <a:endParaRPr lang="en-US" altLang="ja-JP" sz="1400" b="1" u="sng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書道</a:t>
            </a:r>
            <a:endParaRPr kumimoji="1" lang="ja-JP" altLang="en-US" sz="1400" b="1" u="sng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D1462420-DC67-4F03-44B9-AE30F00F015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1110" y="306899"/>
            <a:ext cx="958166" cy="958166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9FB96DAB-B0F1-92AE-0154-41F1C43E970D}"/>
              </a:ext>
            </a:extLst>
          </p:cNvPr>
          <p:cNvSpPr txBox="1"/>
          <p:nvPr/>
        </p:nvSpPr>
        <p:spPr>
          <a:xfrm>
            <a:off x="11849504" y="2351381"/>
            <a:ext cx="259432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初心者大歓迎！　気軽に英会話を始め　</a:t>
            </a:r>
            <a:br>
              <a:rPr lang="en-US" altLang="ja-JP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ませんか？　テキストを使って会</a:t>
            </a:r>
            <a:br>
              <a:rPr lang="en-US" altLang="ja-JP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話を中心に楽しんでいます。</a:t>
            </a:r>
            <a:endParaRPr lang="en-US" altLang="ja-JP" sz="1100" i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D42945D8-C66E-846A-61E4-0D9F376E3A81}"/>
              </a:ext>
            </a:extLst>
          </p:cNvPr>
          <p:cNvSpPr txBox="1"/>
          <p:nvPr/>
        </p:nvSpPr>
        <p:spPr>
          <a:xfrm>
            <a:off x="6527564" y="2346596"/>
            <a:ext cx="261241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アンサンブルを中心に演奏しています。　</a:t>
            </a:r>
            <a:br>
              <a:rPr lang="en-US" altLang="ja-JP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日の桜コンサートの後は、</a:t>
            </a:r>
            <a:endParaRPr lang="en-US" altLang="ja-JP" sz="1100" i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個人の演奏したい曲の練習になります。</a:t>
            </a:r>
            <a:endParaRPr lang="en-US" altLang="ja-JP" sz="1100" i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C7B35D2F-0B1A-4211-5001-88CAD1FF26CF}"/>
              </a:ext>
            </a:extLst>
          </p:cNvPr>
          <p:cNvSpPr txBox="1"/>
          <p:nvPr/>
        </p:nvSpPr>
        <p:spPr>
          <a:xfrm>
            <a:off x="11955934" y="5283281"/>
            <a:ext cx="23182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『</a:t>
            </a:r>
            <a:r>
              <a:rPr lang="ja-JP" altLang="en-US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万葉集</a:t>
            </a:r>
            <a:r>
              <a:rPr lang="en-US" altLang="ja-JP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』</a:t>
            </a:r>
            <a:r>
              <a:rPr lang="ja-JP" altLang="en-US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の本文・解説をまわし読みして楽しんでいます。</a:t>
            </a:r>
            <a:endParaRPr lang="en-US" altLang="ja-JP" sz="1100" i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22554932-A057-E4B1-80A2-12791962FC14}"/>
              </a:ext>
            </a:extLst>
          </p:cNvPr>
          <p:cNvSpPr txBox="1"/>
          <p:nvPr/>
        </p:nvSpPr>
        <p:spPr>
          <a:xfrm>
            <a:off x="6853168" y="8191519"/>
            <a:ext cx="24486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麻雀ゲームの見学、参加も可。</a:t>
            </a:r>
            <a:endParaRPr lang="en-US" altLang="ja-JP" sz="1100" i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初心者コース有ります。</a:t>
            </a:r>
            <a:endParaRPr lang="en-US" altLang="ja-JP" sz="1100" i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1C0FE34D-A795-7C02-D161-136EBFCC9EFC}"/>
              </a:ext>
            </a:extLst>
          </p:cNvPr>
          <p:cNvSpPr txBox="1"/>
          <p:nvPr/>
        </p:nvSpPr>
        <p:spPr>
          <a:xfrm>
            <a:off x="9912777" y="8239804"/>
            <a:ext cx="14007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経験者大歓迎！</a:t>
            </a:r>
            <a:endParaRPr lang="en-US" altLang="ja-JP" sz="1100" i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" name="Picture 2" descr="プリザードフラワーのイラスト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8447" y="3697147"/>
            <a:ext cx="787199" cy="787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blogger.googleusercontent.com/img/b/R29vZ2xl/AVvXsEij_8LR-sz000hHtyqyPXyHogfRHCLX6P-8_npQihU9KggYhMyNhbhoZGZLS7B0dWav1RPFcjsfJLzCRJhgZrNC5ba0iO5aGWjhIupAL58Z64FsnVKBjknlOg6vkgjb8z4CtmmrD0X78FNj/s800/ma-jan6_akahai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22510">
            <a:off x="9358646" y="9767101"/>
            <a:ext cx="813442" cy="392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正方形/長方形 18"/>
          <p:cNvSpPr/>
          <p:nvPr/>
        </p:nvSpPr>
        <p:spPr>
          <a:xfrm>
            <a:off x="851436" y="750073"/>
            <a:ext cx="4997128" cy="405483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ja-JP" altLang="en-US" b="1" dirty="0">
                <a:ln/>
                <a:solidFill>
                  <a:srgbClr val="33CC33"/>
                </a:solidFill>
              </a:rPr>
              <a:t>生楽館主催講座のアイデア募集</a:t>
            </a:r>
          </a:p>
        </p:txBody>
      </p:sp>
      <p:sp>
        <p:nvSpPr>
          <p:cNvPr id="65" name="正方形/長方形 64"/>
          <p:cNvSpPr/>
          <p:nvPr/>
        </p:nvSpPr>
        <p:spPr>
          <a:xfrm>
            <a:off x="8489502" y="569516"/>
            <a:ext cx="4544492" cy="419695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ja-JP" altLang="en-US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</a:rPr>
              <a:t>春のサークル体験見学会（</a:t>
            </a:r>
            <a:r>
              <a:rPr lang="en-US" altLang="ja-JP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</a:rPr>
              <a:t>4/14</a:t>
            </a:r>
            <a:r>
              <a:rPr lang="ja-JP" altLang="en-US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</a:rPr>
              <a:t>～</a:t>
            </a:r>
            <a:r>
              <a:rPr lang="en-US" altLang="ja-JP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</a:rPr>
              <a:t>5/30</a:t>
            </a:r>
            <a:r>
              <a:rPr lang="ja-JP" altLang="en-US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</a:rPr>
              <a:t>）</a:t>
            </a:r>
          </a:p>
        </p:txBody>
      </p:sp>
      <p:sp>
        <p:nvSpPr>
          <p:cNvPr id="2265" name="フリーフォーム: 図形 2264">
            <a:extLst>
              <a:ext uri="{FF2B5EF4-FFF2-40B4-BE49-F238E27FC236}">
                <a16:creationId xmlns:a16="http://schemas.microsoft.com/office/drawing/2014/main" id="{5EBEE471-3CCF-7F34-4F4C-C83DFC5154B6}"/>
              </a:ext>
            </a:extLst>
          </p:cNvPr>
          <p:cNvSpPr>
            <a:spLocks noChangeAspect="1"/>
          </p:cNvSpPr>
          <p:nvPr/>
        </p:nvSpPr>
        <p:spPr>
          <a:xfrm rot="18780000">
            <a:off x="6318804" y="4588887"/>
            <a:ext cx="3132000" cy="3132000"/>
          </a:xfrm>
          <a:custGeom>
            <a:avLst/>
            <a:gdLst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1939666 w 3481132"/>
              <a:gd name="connsiteY9" fmla="*/ 2018371 h 3382518"/>
              <a:gd name="connsiteX10" fmla="*/ 1943634 w 3481132"/>
              <a:gd name="connsiteY10" fmla="*/ 1989239 h 3382518"/>
              <a:gd name="connsiteX11" fmla="*/ 2091040 w 3481132"/>
              <a:gd name="connsiteY11" fmla="*/ 1675784 h 3382518"/>
              <a:gd name="connsiteX12" fmla="*/ 2151781 w 3481132"/>
              <a:gd name="connsiteY12" fmla="*/ 1613532 h 3382518"/>
              <a:gd name="connsiteX13" fmla="*/ 2106143 w 3481132"/>
              <a:gd name="connsiteY13" fmla="*/ 1587957 h 3382518"/>
              <a:gd name="connsiteX14" fmla="*/ 1876656 w 3481132"/>
              <a:gd name="connsiteY14" fmla="*/ 1327084 h 3382518"/>
              <a:gd name="connsiteX15" fmla="*/ 2838437 w 3481132"/>
              <a:gd name="connsiteY15" fmla="*/ 240948 h 3382518"/>
              <a:gd name="connsiteX16" fmla="*/ 2863142 w 3481132"/>
              <a:gd name="connsiteY16" fmla="*/ 606358 h 3382518"/>
              <a:gd name="connsiteX17" fmla="*/ 3225875 w 3481132"/>
              <a:gd name="connsiteY17" fmla="*/ 737204 h 3382518"/>
              <a:gd name="connsiteX18" fmla="*/ 2912275 w 3481132"/>
              <a:gd name="connsiteY18" fmla="*/ 1458847 h 3382518"/>
              <a:gd name="connsiteX19" fmla="*/ 2874851 w 3481132"/>
              <a:gd name="connsiteY19" fmla="*/ 1502261 h 3382518"/>
              <a:gd name="connsiteX20" fmla="*/ 2898058 w 3481132"/>
              <a:gd name="connsiteY20" fmla="*/ 1513008 h 3382518"/>
              <a:gd name="connsiteX21" fmla="*/ 3449724 w 3481132"/>
              <a:gd name="connsiteY21" fmla="*/ 2071221 h 3382518"/>
              <a:gd name="connsiteX22" fmla="*/ 3127930 w 3481132"/>
              <a:gd name="connsiteY22" fmla="*/ 2338794 h 3382518"/>
              <a:gd name="connsiteX23" fmla="*/ 3115386 w 3481132"/>
              <a:gd name="connsiteY23" fmla="*/ 2724201 h 3382518"/>
              <a:gd name="connsiteX24" fmla="*/ 2332194 w 3481132"/>
              <a:gd name="connsiteY24" fmla="*/ 2648558 h 3382518"/>
              <a:gd name="connsiteX25" fmla="*/ 2206379 w 3481132"/>
              <a:gd name="connsiteY25" fmla="*/ 2588946 h 3382518"/>
              <a:gd name="connsiteX26" fmla="*/ 2191122 w 3481132"/>
              <a:gd name="connsiteY26" fmla="*/ 2727515 h 3382518"/>
              <a:gd name="connsiteX27" fmla="*/ 1976248 w 3481132"/>
              <a:gd name="connsiteY27" fmla="*/ 3304046 h 3382518"/>
              <a:gd name="connsiteX28" fmla="*/ 1588922 w 3481132"/>
              <a:gd name="connsiteY28" fmla="*/ 3145538 h 3382518"/>
              <a:gd name="connsiteX29" fmla="*/ 1242739 w 3481132"/>
              <a:gd name="connsiteY29" fmla="*/ 3315400 h 3382518"/>
              <a:gd name="connsiteX30" fmla="*/ 933493 w 3481132"/>
              <a:gd name="connsiteY30" fmla="*/ 2407888 h 3382518"/>
              <a:gd name="connsiteX31" fmla="*/ 940573 w 3481132"/>
              <a:gd name="connsiteY31" fmla="*/ 2345802 h 3382518"/>
              <a:gd name="connsiteX32" fmla="*/ 873780 w 3481132"/>
              <a:gd name="connsiteY32" fmla="*/ 2359655 h 3382518"/>
              <a:gd name="connsiteX33" fmla="*/ 259067 w 3481132"/>
              <a:gd name="connsiteY33" fmla="*/ 2333456 h 3382518"/>
              <a:gd name="connsiteX34" fmla="*/ 290127 w 3481132"/>
              <a:gd name="connsiteY34" fmla="*/ 1916105 h 3382518"/>
              <a:gd name="connsiteX35" fmla="*/ 21602 w 3481132"/>
              <a:gd name="connsiteY35" fmla="*/ 1639355 h 3382518"/>
              <a:gd name="connsiteX36" fmla="*/ 789135 w 3481132"/>
              <a:gd name="connsiteY36" fmla="*/ 1064809 h 3382518"/>
              <a:gd name="connsiteX37" fmla="*/ 863846 w 3481132"/>
              <a:gd name="connsiteY37" fmla="*/ 1049616 h 3382518"/>
              <a:gd name="connsiteX38" fmla="*/ 854994 w 3481132"/>
              <a:gd name="connsiteY38" fmla="*/ 1034107 h 3382518"/>
              <a:gd name="connsiteX39" fmla="*/ 689953 w 3481132"/>
              <a:gd name="connsiteY39" fmla="*/ 441384 h 3382518"/>
              <a:gd name="connsiteX40" fmla="*/ 1096476 w 3481132"/>
              <a:gd name="connsiteY40" fmla="*/ 341956 h 3382518"/>
              <a:gd name="connsiteX41" fmla="*/ 1276701 w 3481132"/>
              <a:gd name="connsiteY41" fmla="*/ 1053 h 3382518"/>
              <a:gd name="connsiteX42" fmla="*/ 2008239 w 3481132"/>
              <a:gd name="connsiteY42" fmla="*/ 481761 h 3382518"/>
              <a:gd name="connsiteX43" fmla="*/ 2048811 w 3481132"/>
              <a:gd name="connsiteY43" fmla="*/ 537641 h 3382518"/>
              <a:gd name="connsiteX44" fmla="*/ 2144047 w 3481132"/>
              <a:gd name="connsiteY44" fmla="*/ 463914 h 3382518"/>
              <a:gd name="connsiteX45" fmla="*/ 2707910 w 3481132"/>
              <a:gd name="connsiteY45" fmla="*/ 217707 h 3382518"/>
              <a:gd name="connsiteX46" fmla="*/ 2838437 w 3481132"/>
              <a:gd name="connsiteY46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1939666 w 3481132"/>
              <a:gd name="connsiteY9" fmla="*/ 2018371 h 3382518"/>
              <a:gd name="connsiteX10" fmla="*/ 2091040 w 3481132"/>
              <a:gd name="connsiteY10" fmla="*/ 1675784 h 3382518"/>
              <a:gd name="connsiteX11" fmla="*/ 2151781 w 3481132"/>
              <a:gd name="connsiteY11" fmla="*/ 1613532 h 3382518"/>
              <a:gd name="connsiteX12" fmla="*/ 2106143 w 3481132"/>
              <a:gd name="connsiteY12" fmla="*/ 1587957 h 3382518"/>
              <a:gd name="connsiteX13" fmla="*/ 1876656 w 3481132"/>
              <a:gd name="connsiteY13" fmla="*/ 1327084 h 3382518"/>
              <a:gd name="connsiteX14" fmla="*/ 1869497 w 3481132"/>
              <a:gd name="connsiteY14" fmla="*/ 1311248 h 3382518"/>
              <a:gd name="connsiteX15" fmla="*/ 2838437 w 3481132"/>
              <a:gd name="connsiteY15" fmla="*/ 240948 h 3382518"/>
              <a:gd name="connsiteX16" fmla="*/ 2863142 w 3481132"/>
              <a:gd name="connsiteY16" fmla="*/ 606358 h 3382518"/>
              <a:gd name="connsiteX17" fmla="*/ 3225875 w 3481132"/>
              <a:gd name="connsiteY17" fmla="*/ 737204 h 3382518"/>
              <a:gd name="connsiteX18" fmla="*/ 2912275 w 3481132"/>
              <a:gd name="connsiteY18" fmla="*/ 1458847 h 3382518"/>
              <a:gd name="connsiteX19" fmla="*/ 2874851 w 3481132"/>
              <a:gd name="connsiteY19" fmla="*/ 1502261 h 3382518"/>
              <a:gd name="connsiteX20" fmla="*/ 2898058 w 3481132"/>
              <a:gd name="connsiteY20" fmla="*/ 1513008 h 3382518"/>
              <a:gd name="connsiteX21" fmla="*/ 3449724 w 3481132"/>
              <a:gd name="connsiteY21" fmla="*/ 2071221 h 3382518"/>
              <a:gd name="connsiteX22" fmla="*/ 3127930 w 3481132"/>
              <a:gd name="connsiteY22" fmla="*/ 2338794 h 3382518"/>
              <a:gd name="connsiteX23" fmla="*/ 3115386 w 3481132"/>
              <a:gd name="connsiteY23" fmla="*/ 2724201 h 3382518"/>
              <a:gd name="connsiteX24" fmla="*/ 2332194 w 3481132"/>
              <a:gd name="connsiteY24" fmla="*/ 2648558 h 3382518"/>
              <a:gd name="connsiteX25" fmla="*/ 2206379 w 3481132"/>
              <a:gd name="connsiteY25" fmla="*/ 2588946 h 3382518"/>
              <a:gd name="connsiteX26" fmla="*/ 2191122 w 3481132"/>
              <a:gd name="connsiteY26" fmla="*/ 2727515 h 3382518"/>
              <a:gd name="connsiteX27" fmla="*/ 1976248 w 3481132"/>
              <a:gd name="connsiteY27" fmla="*/ 3304046 h 3382518"/>
              <a:gd name="connsiteX28" fmla="*/ 1588922 w 3481132"/>
              <a:gd name="connsiteY28" fmla="*/ 3145538 h 3382518"/>
              <a:gd name="connsiteX29" fmla="*/ 1242739 w 3481132"/>
              <a:gd name="connsiteY29" fmla="*/ 3315400 h 3382518"/>
              <a:gd name="connsiteX30" fmla="*/ 933493 w 3481132"/>
              <a:gd name="connsiteY30" fmla="*/ 2407888 h 3382518"/>
              <a:gd name="connsiteX31" fmla="*/ 940573 w 3481132"/>
              <a:gd name="connsiteY31" fmla="*/ 2345802 h 3382518"/>
              <a:gd name="connsiteX32" fmla="*/ 873780 w 3481132"/>
              <a:gd name="connsiteY32" fmla="*/ 2359655 h 3382518"/>
              <a:gd name="connsiteX33" fmla="*/ 259067 w 3481132"/>
              <a:gd name="connsiteY33" fmla="*/ 2333456 h 3382518"/>
              <a:gd name="connsiteX34" fmla="*/ 290127 w 3481132"/>
              <a:gd name="connsiteY34" fmla="*/ 1916105 h 3382518"/>
              <a:gd name="connsiteX35" fmla="*/ 21602 w 3481132"/>
              <a:gd name="connsiteY35" fmla="*/ 1639355 h 3382518"/>
              <a:gd name="connsiteX36" fmla="*/ 789135 w 3481132"/>
              <a:gd name="connsiteY36" fmla="*/ 1064809 h 3382518"/>
              <a:gd name="connsiteX37" fmla="*/ 863846 w 3481132"/>
              <a:gd name="connsiteY37" fmla="*/ 1049616 h 3382518"/>
              <a:gd name="connsiteX38" fmla="*/ 854994 w 3481132"/>
              <a:gd name="connsiteY38" fmla="*/ 1034107 h 3382518"/>
              <a:gd name="connsiteX39" fmla="*/ 689953 w 3481132"/>
              <a:gd name="connsiteY39" fmla="*/ 441384 h 3382518"/>
              <a:gd name="connsiteX40" fmla="*/ 1096476 w 3481132"/>
              <a:gd name="connsiteY40" fmla="*/ 341956 h 3382518"/>
              <a:gd name="connsiteX41" fmla="*/ 1276701 w 3481132"/>
              <a:gd name="connsiteY41" fmla="*/ 1053 h 3382518"/>
              <a:gd name="connsiteX42" fmla="*/ 2008239 w 3481132"/>
              <a:gd name="connsiteY42" fmla="*/ 481761 h 3382518"/>
              <a:gd name="connsiteX43" fmla="*/ 2048811 w 3481132"/>
              <a:gd name="connsiteY43" fmla="*/ 537641 h 3382518"/>
              <a:gd name="connsiteX44" fmla="*/ 2144047 w 3481132"/>
              <a:gd name="connsiteY44" fmla="*/ 463914 h 3382518"/>
              <a:gd name="connsiteX45" fmla="*/ 2707910 w 3481132"/>
              <a:gd name="connsiteY45" fmla="*/ 217707 h 3382518"/>
              <a:gd name="connsiteX46" fmla="*/ 2838437 w 3481132"/>
              <a:gd name="connsiteY46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1823832 w 3481132"/>
              <a:gd name="connsiteY8" fmla="*/ 1958600 h 3382518"/>
              <a:gd name="connsiteX9" fmla="*/ 2091040 w 3481132"/>
              <a:gd name="connsiteY9" fmla="*/ 1675784 h 3382518"/>
              <a:gd name="connsiteX10" fmla="*/ 2151781 w 3481132"/>
              <a:gd name="connsiteY10" fmla="*/ 1613532 h 3382518"/>
              <a:gd name="connsiteX11" fmla="*/ 2106143 w 3481132"/>
              <a:gd name="connsiteY11" fmla="*/ 1587957 h 3382518"/>
              <a:gd name="connsiteX12" fmla="*/ 1876656 w 3481132"/>
              <a:gd name="connsiteY12" fmla="*/ 1327084 h 3382518"/>
              <a:gd name="connsiteX13" fmla="*/ 1869497 w 3481132"/>
              <a:gd name="connsiteY13" fmla="*/ 1311248 h 3382518"/>
              <a:gd name="connsiteX14" fmla="*/ 2838437 w 3481132"/>
              <a:gd name="connsiteY14" fmla="*/ 240948 h 3382518"/>
              <a:gd name="connsiteX15" fmla="*/ 2863142 w 3481132"/>
              <a:gd name="connsiteY15" fmla="*/ 606358 h 3382518"/>
              <a:gd name="connsiteX16" fmla="*/ 3225875 w 3481132"/>
              <a:gd name="connsiteY16" fmla="*/ 737204 h 3382518"/>
              <a:gd name="connsiteX17" fmla="*/ 2912275 w 3481132"/>
              <a:gd name="connsiteY17" fmla="*/ 1458847 h 3382518"/>
              <a:gd name="connsiteX18" fmla="*/ 2874851 w 3481132"/>
              <a:gd name="connsiteY18" fmla="*/ 1502261 h 3382518"/>
              <a:gd name="connsiteX19" fmla="*/ 2898058 w 3481132"/>
              <a:gd name="connsiteY19" fmla="*/ 1513008 h 3382518"/>
              <a:gd name="connsiteX20" fmla="*/ 3449724 w 3481132"/>
              <a:gd name="connsiteY20" fmla="*/ 2071221 h 3382518"/>
              <a:gd name="connsiteX21" fmla="*/ 3127930 w 3481132"/>
              <a:gd name="connsiteY21" fmla="*/ 2338794 h 3382518"/>
              <a:gd name="connsiteX22" fmla="*/ 3115386 w 3481132"/>
              <a:gd name="connsiteY22" fmla="*/ 2724201 h 3382518"/>
              <a:gd name="connsiteX23" fmla="*/ 2332194 w 3481132"/>
              <a:gd name="connsiteY23" fmla="*/ 2648558 h 3382518"/>
              <a:gd name="connsiteX24" fmla="*/ 2206379 w 3481132"/>
              <a:gd name="connsiteY24" fmla="*/ 2588946 h 3382518"/>
              <a:gd name="connsiteX25" fmla="*/ 2191122 w 3481132"/>
              <a:gd name="connsiteY25" fmla="*/ 2727515 h 3382518"/>
              <a:gd name="connsiteX26" fmla="*/ 1976248 w 3481132"/>
              <a:gd name="connsiteY26" fmla="*/ 3304046 h 3382518"/>
              <a:gd name="connsiteX27" fmla="*/ 1588922 w 3481132"/>
              <a:gd name="connsiteY27" fmla="*/ 3145538 h 3382518"/>
              <a:gd name="connsiteX28" fmla="*/ 1242739 w 3481132"/>
              <a:gd name="connsiteY28" fmla="*/ 3315400 h 3382518"/>
              <a:gd name="connsiteX29" fmla="*/ 933493 w 3481132"/>
              <a:gd name="connsiteY29" fmla="*/ 2407888 h 3382518"/>
              <a:gd name="connsiteX30" fmla="*/ 940573 w 3481132"/>
              <a:gd name="connsiteY30" fmla="*/ 2345802 h 3382518"/>
              <a:gd name="connsiteX31" fmla="*/ 873780 w 3481132"/>
              <a:gd name="connsiteY31" fmla="*/ 2359655 h 3382518"/>
              <a:gd name="connsiteX32" fmla="*/ 259067 w 3481132"/>
              <a:gd name="connsiteY32" fmla="*/ 2333456 h 3382518"/>
              <a:gd name="connsiteX33" fmla="*/ 290127 w 3481132"/>
              <a:gd name="connsiteY33" fmla="*/ 1916105 h 3382518"/>
              <a:gd name="connsiteX34" fmla="*/ 21602 w 3481132"/>
              <a:gd name="connsiteY34" fmla="*/ 1639355 h 3382518"/>
              <a:gd name="connsiteX35" fmla="*/ 789135 w 3481132"/>
              <a:gd name="connsiteY35" fmla="*/ 1064809 h 3382518"/>
              <a:gd name="connsiteX36" fmla="*/ 863846 w 3481132"/>
              <a:gd name="connsiteY36" fmla="*/ 1049616 h 3382518"/>
              <a:gd name="connsiteX37" fmla="*/ 854994 w 3481132"/>
              <a:gd name="connsiteY37" fmla="*/ 1034107 h 3382518"/>
              <a:gd name="connsiteX38" fmla="*/ 689953 w 3481132"/>
              <a:gd name="connsiteY38" fmla="*/ 441384 h 3382518"/>
              <a:gd name="connsiteX39" fmla="*/ 1096476 w 3481132"/>
              <a:gd name="connsiteY39" fmla="*/ 341956 h 3382518"/>
              <a:gd name="connsiteX40" fmla="*/ 1276701 w 3481132"/>
              <a:gd name="connsiteY40" fmla="*/ 1053 h 3382518"/>
              <a:gd name="connsiteX41" fmla="*/ 2008239 w 3481132"/>
              <a:gd name="connsiteY41" fmla="*/ 481761 h 3382518"/>
              <a:gd name="connsiteX42" fmla="*/ 2048811 w 3481132"/>
              <a:gd name="connsiteY42" fmla="*/ 537641 h 3382518"/>
              <a:gd name="connsiteX43" fmla="*/ 2144047 w 3481132"/>
              <a:gd name="connsiteY43" fmla="*/ 463914 h 3382518"/>
              <a:gd name="connsiteX44" fmla="*/ 2707910 w 3481132"/>
              <a:gd name="connsiteY44" fmla="*/ 217707 h 3382518"/>
              <a:gd name="connsiteX45" fmla="*/ 2838437 w 3481132"/>
              <a:gd name="connsiteY45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1513057 w 3481132"/>
              <a:gd name="connsiteY7" fmla="*/ 1906434 h 3382518"/>
              <a:gd name="connsiteX8" fmla="*/ 2091040 w 3481132"/>
              <a:gd name="connsiteY8" fmla="*/ 1675784 h 3382518"/>
              <a:gd name="connsiteX9" fmla="*/ 2151781 w 3481132"/>
              <a:gd name="connsiteY9" fmla="*/ 1613532 h 3382518"/>
              <a:gd name="connsiteX10" fmla="*/ 2106143 w 3481132"/>
              <a:gd name="connsiteY10" fmla="*/ 1587957 h 3382518"/>
              <a:gd name="connsiteX11" fmla="*/ 1876656 w 3481132"/>
              <a:gd name="connsiteY11" fmla="*/ 1327084 h 3382518"/>
              <a:gd name="connsiteX12" fmla="*/ 1869497 w 3481132"/>
              <a:gd name="connsiteY12" fmla="*/ 1311248 h 3382518"/>
              <a:gd name="connsiteX13" fmla="*/ 2838437 w 3481132"/>
              <a:gd name="connsiteY13" fmla="*/ 240948 h 3382518"/>
              <a:gd name="connsiteX14" fmla="*/ 2863142 w 3481132"/>
              <a:gd name="connsiteY14" fmla="*/ 606358 h 3382518"/>
              <a:gd name="connsiteX15" fmla="*/ 3225875 w 3481132"/>
              <a:gd name="connsiteY15" fmla="*/ 737204 h 3382518"/>
              <a:gd name="connsiteX16" fmla="*/ 2912275 w 3481132"/>
              <a:gd name="connsiteY16" fmla="*/ 1458847 h 3382518"/>
              <a:gd name="connsiteX17" fmla="*/ 2874851 w 3481132"/>
              <a:gd name="connsiteY17" fmla="*/ 1502261 h 3382518"/>
              <a:gd name="connsiteX18" fmla="*/ 2898058 w 3481132"/>
              <a:gd name="connsiteY18" fmla="*/ 1513008 h 3382518"/>
              <a:gd name="connsiteX19" fmla="*/ 3449724 w 3481132"/>
              <a:gd name="connsiteY19" fmla="*/ 2071221 h 3382518"/>
              <a:gd name="connsiteX20" fmla="*/ 3127930 w 3481132"/>
              <a:gd name="connsiteY20" fmla="*/ 2338794 h 3382518"/>
              <a:gd name="connsiteX21" fmla="*/ 3115386 w 3481132"/>
              <a:gd name="connsiteY21" fmla="*/ 2724201 h 3382518"/>
              <a:gd name="connsiteX22" fmla="*/ 2332194 w 3481132"/>
              <a:gd name="connsiteY22" fmla="*/ 2648558 h 3382518"/>
              <a:gd name="connsiteX23" fmla="*/ 2206379 w 3481132"/>
              <a:gd name="connsiteY23" fmla="*/ 2588946 h 3382518"/>
              <a:gd name="connsiteX24" fmla="*/ 2191122 w 3481132"/>
              <a:gd name="connsiteY24" fmla="*/ 2727515 h 3382518"/>
              <a:gd name="connsiteX25" fmla="*/ 1976248 w 3481132"/>
              <a:gd name="connsiteY25" fmla="*/ 3304046 h 3382518"/>
              <a:gd name="connsiteX26" fmla="*/ 1588922 w 3481132"/>
              <a:gd name="connsiteY26" fmla="*/ 3145538 h 3382518"/>
              <a:gd name="connsiteX27" fmla="*/ 1242739 w 3481132"/>
              <a:gd name="connsiteY27" fmla="*/ 3315400 h 3382518"/>
              <a:gd name="connsiteX28" fmla="*/ 933493 w 3481132"/>
              <a:gd name="connsiteY28" fmla="*/ 2407888 h 3382518"/>
              <a:gd name="connsiteX29" fmla="*/ 940573 w 3481132"/>
              <a:gd name="connsiteY29" fmla="*/ 2345802 h 3382518"/>
              <a:gd name="connsiteX30" fmla="*/ 873780 w 3481132"/>
              <a:gd name="connsiteY30" fmla="*/ 2359655 h 3382518"/>
              <a:gd name="connsiteX31" fmla="*/ 259067 w 3481132"/>
              <a:gd name="connsiteY31" fmla="*/ 2333456 h 3382518"/>
              <a:gd name="connsiteX32" fmla="*/ 290127 w 3481132"/>
              <a:gd name="connsiteY32" fmla="*/ 1916105 h 3382518"/>
              <a:gd name="connsiteX33" fmla="*/ 21602 w 3481132"/>
              <a:gd name="connsiteY33" fmla="*/ 1639355 h 3382518"/>
              <a:gd name="connsiteX34" fmla="*/ 789135 w 3481132"/>
              <a:gd name="connsiteY34" fmla="*/ 1064809 h 3382518"/>
              <a:gd name="connsiteX35" fmla="*/ 863846 w 3481132"/>
              <a:gd name="connsiteY35" fmla="*/ 1049616 h 3382518"/>
              <a:gd name="connsiteX36" fmla="*/ 854994 w 3481132"/>
              <a:gd name="connsiteY36" fmla="*/ 1034107 h 3382518"/>
              <a:gd name="connsiteX37" fmla="*/ 689953 w 3481132"/>
              <a:gd name="connsiteY37" fmla="*/ 441384 h 3382518"/>
              <a:gd name="connsiteX38" fmla="*/ 1096476 w 3481132"/>
              <a:gd name="connsiteY38" fmla="*/ 341956 h 3382518"/>
              <a:gd name="connsiteX39" fmla="*/ 1276701 w 3481132"/>
              <a:gd name="connsiteY39" fmla="*/ 1053 h 3382518"/>
              <a:gd name="connsiteX40" fmla="*/ 2008239 w 3481132"/>
              <a:gd name="connsiteY40" fmla="*/ 481761 h 3382518"/>
              <a:gd name="connsiteX41" fmla="*/ 2048811 w 3481132"/>
              <a:gd name="connsiteY41" fmla="*/ 537641 h 3382518"/>
              <a:gd name="connsiteX42" fmla="*/ 2144047 w 3481132"/>
              <a:gd name="connsiteY42" fmla="*/ 463914 h 3382518"/>
              <a:gd name="connsiteX43" fmla="*/ 2707910 w 3481132"/>
              <a:gd name="connsiteY43" fmla="*/ 217707 h 3382518"/>
              <a:gd name="connsiteX44" fmla="*/ 2838437 w 3481132"/>
              <a:gd name="connsiteY44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1468804 w 3481132"/>
              <a:gd name="connsiteY6" fmla="*/ 1911806 h 3382518"/>
              <a:gd name="connsiteX7" fmla="*/ 2091040 w 3481132"/>
              <a:gd name="connsiteY7" fmla="*/ 1675784 h 3382518"/>
              <a:gd name="connsiteX8" fmla="*/ 2151781 w 3481132"/>
              <a:gd name="connsiteY8" fmla="*/ 1613532 h 3382518"/>
              <a:gd name="connsiteX9" fmla="*/ 2106143 w 3481132"/>
              <a:gd name="connsiteY9" fmla="*/ 1587957 h 3382518"/>
              <a:gd name="connsiteX10" fmla="*/ 1876656 w 3481132"/>
              <a:gd name="connsiteY10" fmla="*/ 1327084 h 3382518"/>
              <a:gd name="connsiteX11" fmla="*/ 1869497 w 3481132"/>
              <a:gd name="connsiteY11" fmla="*/ 1311248 h 3382518"/>
              <a:gd name="connsiteX12" fmla="*/ 2838437 w 3481132"/>
              <a:gd name="connsiteY12" fmla="*/ 240948 h 3382518"/>
              <a:gd name="connsiteX13" fmla="*/ 2863142 w 3481132"/>
              <a:gd name="connsiteY13" fmla="*/ 606358 h 3382518"/>
              <a:gd name="connsiteX14" fmla="*/ 3225875 w 3481132"/>
              <a:gd name="connsiteY14" fmla="*/ 737204 h 3382518"/>
              <a:gd name="connsiteX15" fmla="*/ 2912275 w 3481132"/>
              <a:gd name="connsiteY15" fmla="*/ 1458847 h 3382518"/>
              <a:gd name="connsiteX16" fmla="*/ 2874851 w 3481132"/>
              <a:gd name="connsiteY16" fmla="*/ 1502261 h 3382518"/>
              <a:gd name="connsiteX17" fmla="*/ 2898058 w 3481132"/>
              <a:gd name="connsiteY17" fmla="*/ 1513008 h 3382518"/>
              <a:gd name="connsiteX18" fmla="*/ 3449724 w 3481132"/>
              <a:gd name="connsiteY18" fmla="*/ 2071221 h 3382518"/>
              <a:gd name="connsiteX19" fmla="*/ 3127930 w 3481132"/>
              <a:gd name="connsiteY19" fmla="*/ 2338794 h 3382518"/>
              <a:gd name="connsiteX20" fmla="*/ 3115386 w 3481132"/>
              <a:gd name="connsiteY20" fmla="*/ 2724201 h 3382518"/>
              <a:gd name="connsiteX21" fmla="*/ 2332194 w 3481132"/>
              <a:gd name="connsiteY21" fmla="*/ 2648558 h 3382518"/>
              <a:gd name="connsiteX22" fmla="*/ 2206379 w 3481132"/>
              <a:gd name="connsiteY22" fmla="*/ 2588946 h 3382518"/>
              <a:gd name="connsiteX23" fmla="*/ 2191122 w 3481132"/>
              <a:gd name="connsiteY23" fmla="*/ 2727515 h 3382518"/>
              <a:gd name="connsiteX24" fmla="*/ 1976248 w 3481132"/>
              <a:gd name="connsiteY24" fmla="*/ 3304046 h 3382518"/>
              <a:gd name="connsiteX25" fmla="*/ 1588922 w 3481132"/>
              <a:gd name="connsiteY25" fmla="*/ 3145538 h 3382518"/>
              <a:gd name="connsiteX26" fmla="*/ 1242739 w 3481132"/>
              <a:gd name="connsiteY26" fmla="*/ 3315400 h 3382518"/>
              <a:gd name="connsiteX27" fmla="*/ 933493 w 3481132"/>
              <a:gd name="connsiteY27" fmla="*/ 2407888 h 3382518"/>
              <a:gd name="connsiteX28" fmla="*/ 940573 w 3481132"/>
              <a:gd name="connsiteY28" fmla="*/ 2345802 h 3382518"/>
              <a:gd name="connsiteX29" fmla="*/ 873780 w 3481132"/>
              <a:gd name="connsiteY29" fmla="*/ 2359655 h 3382518"/>
              <a:gd name="connsiteX30" fmla="*/ 259067 w 3481132"/>
              <a:gd name="connsiteY30" fmla="*/ 2333456 h 3382518"/>
              <a:gd name="connsiteX31" fmla="*/ 290127 w 3481132"/>
              <a:gd name="connsiteY31" fmla="*/ 1916105 h 3382518"/>
              <a:gd name="connsiteX32" fmla="*/ 21602 w 3481132"/>
              <a:gd name="connsiteY32" fmla="*/ 1639355 h 3382518"/>
              <a:gd name="connsiteX33" fmla="*/ 789135 w 3481132"/>
              <a:gd name="connsiteY33" fmla="*/ 1064809 h 3382518"/>
              <a:gd name="connsiteX34" fmla="*/ 863846 w 3481132"/>
              <a:gd name="connsiteY34" fmla="*/ 1049616 h 3382518"/>
              <a:gd name="connsiteX35" fmla="*/ 854994 w 3481132"/>
              <a:gd name="connsiteY35" fmla="*/ 1034107 h 3382518"/>
              <a:gd name="connsiteX36" fmla="*/ 689953 w 3481132"/>
              <a:gd name="connsiteY36" fmla="*/ 441384 h 3382518"/>
              <a:gd name="connsiteX37" fmla="*/ 1096476 w 3481132"/>
              <a:gd name="connsiteY37" fmla="*/ 341956 h 3382518"/>
              <a:gd name="connsiteX38" fmla="*/ 1276701 w 3481132"/>
              <a:gd name="connsiteY38" fmla="*/ 1053 h 3382518"/>
              <a:gd name="connsiteX39" fmla="*/ 2008239 w 3481132"/>
              <a:gd name="connsiteY39" fmla="*/ 481761 h 3382518"/>
              <a:gd name="connsiteX40" fmla="*/ 2048811 w 3481132"/>
              <a:gd name="connsiteY40" fmla="*/ 537641 h 3382518"/>
              <a:gd name="connsiteX41" fmla="*/ 2144047 w 3481132"/>
              <a:gd name="connsiteY41" fmla="*/ 463914 h 3382518"/>
              <a:gd name="connsiteX42" fmla="*/ 2707910 w 3481132"/>
              <a:gd name="connsiteY42" fmla="*/ 217707 h 3382518"/>
              <a:gd name="connsiteX43" fmla="*/ 2838437 w 3481132"/>
              <a:gd name="connsiteY43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1491563 w 3481132"/>
              <a:gd name="connsiteY5" fmla="*/ 1772734 h 3382518"/>
              <a:gd name="connsiteX6" fmla="*/ 2091040 w 3481132"/>
              <a:gd name="connsiteY6" fmla="*/ 1675784 h 3382518"/>
              <a:gd name="connsiteX7" fmla="*/ 2151781 w 3481132"/>
              <a:gd name="connsiteY7" fmla="*/ 1613532 h 3382518"/>
              <a:gd name="connsiteX8" fmla="*/ 2106143 w 3481132"/>
              <a:gd name="connsiteY8" fmla="*/ 1587957 h 3382518"/>
              <a:gd name="connsiteX9" fmla="*/ 1876656 w 3481132"/>
              <a:gd name="connsiteY9" fmla="*/ 1327084 h 3382518"/>
              <a:gd name="connsiteX10" fmla="*/ 1869497 w 3481132"/>
              <a:gd name="connsiteY10" fmla="*/ 1311248 h 3382518"/>
              <a:gd name="connsiteX11" fmla="*/ 2838437 w 3481132"/>
              <a:gd name="connsiteY11" fmla="*/ 240948 h 3382518"/>
              <a:gd name="connsiteX12" fmla="*/ 2863142 w 3481132"/>
              <a:gd name="connsiteY12" fmla="*/ 606358 h 3382518"/>
              <a:gd name="connsiteX13" fmla="*/ 3225875 w 3481132"/>
              <a:gd name="connsiteY13" fmla="*/ 737204 h 3382518"/>
              <a:gd name="connsiteX14" fmla="*/ 2912275 w 3481132"/>
              <a:gd name="connsiteY14" fmla="*/ 1458847 h 3382518"/>
              <a:gd name="connsiteX15" fmla="*/ 2874851 w 3481132"/>
              <a:gd name="connsiteY15" fmla="*/ 1502261 h 3382518"/>
              <a:gd name="connsiteX16" fmla="*/ 2898058 w 3481132"/>
              <a:gd name="connsiteY16" fmla="*/ 1513008 h 3382518"/>
              <a:gd name="connsiteX17" fmla="*/ 3449724 w 3481132"/>
              <a:gd name="connsiteY17" fmla="*/ 2071221 h 3382518"/>
              <a:gd name="connsiteX18" fmla="*/ 3127930 w 3481132"/>
              <a:gd name="connsiteY18" fmla="*/ 2338794 h 3382518"/>
              <a:gd name="connsiteX19" fmla="*/ 3115386 w 3481132"/>
              <a:gd name="connsiteY19" fmla="*/ 2724201 h 3382518"/>
              <a:gd name="connsiteX20" fmla="*/ 2332194 w 3481132"/>
              <a:gd name="connsiteY20" fmla="*/ 2648558 h 3382518"/>
              <a:gd name="connsiteX21" fmla="*/ 2206379 w 3481132"/>
              <a:gd name="connsiteY21" fmla="*/ 2588946 h 3382518"/>
              <a:gd name="connsiteX22" fmla="*/ 2191122 w 3481132"/>
              <a:gd name="connsiteY22" fmla="*/ 2727515 h 3382518"/>
              <a:gd name="connsiteX23" fmla="*/ 1976248 w 3481132"/>
              <a:gd name="connsiteY23" fmla="*/ 3304046 h 3382518"/>
              <a:gd name="connsiteX24" fmla="*/ 1588922 w 3481132"/>
              <a:gd name="connsiteY24" fmla="*/ 3145538 h 3382518"/>
              <a:gd name="connsiteX25" fmla="*/ 1242739 w 3481132"/>
              <a:gd name="connsiteY25" fmla="*/ 3315400 h 3382518"/>
              <a:gd name="connsiteX26" fmla="*/ 933493 w 3481132"/>
              <a:gd name="connsiteY26" fmla="*/ 2407888 h 3382518"/>
              <a:gd name="connsiteX27" fmla="*/ 940573 w 3481132"/>
              <a:gd name="connsiteY27" fmla="*/ 2345802 h 3382518"/>
              <a:gd name="connsiteX28" fmla="*/ 873780 w 3481132"/>
              <a:gd name="connsiteY28" fmla="*/ 2359655 h 3382518"/>
              <a:gd name="connsiteX29" fmla="*/ 259067 w 3481132"/>
              <a:gd name="connsiteY29" fmla="*/ 2333456 h 3382518"/>
              <a:gd name="connsiteX30" fmla="*/ 290127 w 3481132"/>
              <a:gd name="connsiteY30" fmla="*/ 1916105 h 3382518"/>
              <a:gd name="connsiteX31" fmla="*/ 21602 w 3481132"/>
              <a:gd name="connsiteY31" fmla="*/ 1639355 h 3382518"/>
              <a:gd name="connsiteX32" fmla="*/ 789135 w 3481132"/>
              <a:gd name="connsiteY32" fmla="*/ 1064809 h 3382518"/>
              <a:gd name="connsiteX33" fmla="*/ 863846 w 3481132"/>
              <a:gd name="connsiteY33" fmla="*/ 1049616 h 3382518"/>
              <a:gd name="connsiteX34" fmla="*/ 854994 w 3481132"/>
              <a:gd name="connsiteY34" fmla="*/ 1034107 h 3382518"/>
              <a:gd name="connsiteX35" fmla="*/ 689953 w 3481132"/>
              <a:gd name="connsiteY35" fmla="*/ 441384 h 3382518"/>
              <a:gd name="connsiteX36" fmla="*/ 1096476 w 3481132"/>
              <a:gd name="connsiteY36" fmla="*/ 341956 h 3382518"/>
              <a:gd name="connsiteX37" fmla="*/ 1276701 w 3481132"/>
              <a:gd name="connsiteY37" fmla="*/ 1053 h 3382518"/>
              <a:gd name="connsiteX38" fmla="*/ 2008239 w 3481132"/>
              <a:gd name="connsiteY38" fmla="*/ 481761 h 3382518"/>
              <a:gd name="connsiteX39" fmla="*/ 2048811 w 3481132"/>
              <a:gd name="connsiteY39" fmla="*/ 537641 h 3382518"/>
              <a:gd name="connsiteX40" fmla="*/ 2144047 w 3481132"/>
              <a:gd name="connsiteY40" fmla="*/ 463914 h 3382518"/>
              <a:gd name="connsiteX41" fmla="*/ 2707910 w 3481132"/>
              <a:gd name="connsiteY41" fmla="*/ 217707 h 3382518"/>
              <a:gd name="connsiteX42" fmla="*/ 2838437 w 3481132"/>
              <a:gd name="connsiteY42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1475264 w 3481132"/>
              <a:gd name="connsiteY4" fmla="*/ 1561502 h 3382518"/>
              <a:gd name="connsiteX5" fmla="*/ 2091040 w 3481132"/>
              <a:gd name="connsiteY5" fmla="*/ 1675784 h 3382518"/>
              <a:gd name="connsiteX6" fmla="*/ 2151781 w 3481132"/>
              <a:gd name="connsiteY6" fmla="*/ 1613532 h 3382518"/>
              <a:gd name="connsiteX7" fmla="*/ 2106143 w 3481132"/>
              <a:gd name="connsiteY7" fmla="*/ 1587957 h 3382518"/>
              <a:gd name="connsiteX8" fmla="*/ 1876656 w 3481132"/>
              <a:gd name="connsiteY8" fmla="*/ 1327084 h 3382518"/>
              <a:gd name="connsiteX9" fmla="*/ 1869497 w 3481132"/>
              <a:gd name="connsiteY9" fmla="*/ 1311248 h 3382518"/>
              <a:gd name="connsiteX10" fmla="*/ 2838437 w 3481132"/>
              <a:gd name="connsiteY10" fmla="*/ 240948 h 3382518"/>
              <a:gd name="connsiteX11" fmla="*/ 2863142 w 3481132"/>
              <a:gd name="connsiteY11" fmla="*/ 606358 h 3382518"/>
              <a:gd name="connsiteX12" fmla="*/ 3225875 w 3481132"/>
              <a:gd name="connsiteY12" fmla="*/ 737204 h 3382518"/>
              <a:gd name="connsiteX13" fmla="*/ 2912275 w 3481132"/>
              <a:gd name="connsiteY13" fmla="*/ 1458847 h 3382518"/>
              <a:gd name="connsiteX14" fmla="*/ 2874851 w 3481132"/>
              <a:gd name="connsiteY14" fmla="*/ 1502261 h 3382518"/>
              <a:gd name="connsiteX15" fmla="*/ 2898058 w 3481132"/>
              <a:gd name="connsiteY15" fmla="*/ 1513008 h 3382518"/>
              <a:gd name="connsiteX16" fmla="*/ 3449724 w 3481132"/>
              <a:gd name="connsiteY16" fmla="*/ 2071221 h 3382518"/>
              <a:gd name="connsiteX17" fmla="*/ 3127930 w 3481132"/>
              <a:gd name="connsiteY17" fmla="*/ 2338794 h 3382518"/>
              <a:gd name="connsiteX18" fmla="*/ 3115386 w 3481132"/>
              <a:gd name="connsiteY18" fmla="*/ 2724201 h 3382518"/>
              <a:gd name="connsiteX19" fmla="*/ 2332194 w 3481132"/>
              <a:gd name="connsiteY19" fmla="*/ 2648558 h 3382518"/>
              <a:gd name="connsiteX20" fmla="*/ 2206379 w 3481132"/>
              <a:gd name="connsiteY20" fmla="*/ 2588946 h 3382518"/>
              <a:gd name="connsiteX21" fmla="*/ 2191122 w 3481132"/>
              <a:gd name="connsiteY21" fmla="*/ 2727515 h 3382518"/>
              <a:gd name="connsiteX22" fmla="*/ 1976248 w 3481132"/>
              <a:gd name="connsiteY22" fmla="*/ 3304046 h 3382518"/>
              <a:gd name="connsiteX23" fmla="*/ 1588922 w 3481132"/>
              <a:gd name="connsiteY23" fmla="*/ 3145538 h 3382518"/>
              <a:gd name="connsiteX24" fmla="*/ 1242739 w 3481132"/>
              <a:gd name="connsiteY24" fmla="*/ 3315400 h 3382518"/>
              <a:gd name="connsiteX25" fmla="*/ 933493 w 3481132"/>
              <a:gd name="connsiteY25" fmla="*/ 2407888 h 3382518"/>
              <a:gd name="connsiteX26" fmla="*/ 940573 w 3481132"/>
              <a:gd name="connsiteY26" fmla="*/ 2345802 h 3382518"/>
              <a:gd name="connsiteX27" fmla="*/ 873780 w 3481132"/>
              <a:gd name="connsiteY27" fmla="*/ 2359655 h 3382518"/>
              <a:gd name="connsiteX28" fmla="*/ 259067 w 3481132"/>
              <a:gd name="connsiteY28" fmla="*/ 2333456 h 3382518"/>
              <a:gd name="connsiteX29" fmla="*/ 290127 w 3481132"/>
              <a:gd name="connsiteY29" fmla="*/ 1916105 h 3382518"/>
              <a:gd name="connsiteX30" fmla="*/ 21602 w 3481132"/>
              <a:gd name="connsiteY30" fmla="*/ 1639355 h 3382518"/>
              <a:gd name="connsiteX31" fmla="*/ 789135 w 3481132"/>
              <a:gd name="connsiteY31" fmla="*/ 1064809 h 3382518"/>
              <a:gd name="connsiteX32" fmla="*/ 863846 w 3481132"/>
              <a:gd name="connsiteY32" fmla="*/ 1049616 h 3382518"/>
              <a:gd name="connsiteX33" fmla="*/ 854994 w 3481132"/>
              <a:gd name="connsiteY33" fmla="*/ 1034107 h 3382518"/>
              <a:gd name="connsiteX34" fmla="*/ 689953 w 3481132"/>
              <a:gd name="connsiteY34" fmla="*/ 441384 h 3382518"/>
              <a:gd name="connsiteX35" fmla="*/ 1096476 w 3481132"/>
              <a:gd name="connsiteY35" fmla="*/ 341956 h 3382518"/>
              <a:gd name="connsiteX36" fmla="*/ 1276701 w 3481132"/>
              <a:gd name="connsiteY36" fmla="*/ 1053 h 3382518"/>
              <a:gd name="connsiteX37" fmla="*/ 2008239 w 3481132"/>
              <a:gd name="connsiteY37" fmla="*/ 481761 h 3382518"/>
              <a:gd name="connsiteX38" fmla="*/ 2048811 w 3481132"/>
              <a:gd name="connsiteY38" fmla="*/ 537641 h 3382518"/>
              <a:gd name="connsiteX39" fmla="*/ 2144047 w 3481132"/>
              <a:gd name="connsiteY39" fmla="*/ 463914 h 3382518"/>
              <a:gd name="connsiteX40" fmla="*/ 2707910 w 3481132"/>
              <a:gd name="connsiteY40" fmla="*/ 217707 h 3382518"/>
              <a:gd name="connsiteX41" fmla="*/ 2838437 w 3481132"/>
              <a:gd name="connsiteY41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445300 w 3481132"/>
              <a:gd name="connsiteY3" fmla="*/ 1461578 h 3382518"/>
              <a:gd name="connsiteX4" fmla="*/ 2091040 w 3481132"/>
              <a:gd name="connsiteY4" fmla="*/ 1675784 h 3382518"/>
              <a:gd name="connsiteX5" fmla="*/ 2151781 w 3481132"/>
              <a:gd name="connsiteY5" fmla="*/ 1613532 h 3382518"/>
              <a:gd name="connsiteX6" fmla="*/ 2106143 w 3481132"/>
              <a:gd name="connsiteY6" fmla="*/ 1587957 h 3382518"/>
              <a:gd name="connsiteX7" fmla="*/ 1876656 w 3481132"/>
              <a:gd name="connsiteY7" fmla="*/ 1327084 h 3382518"/>
              <a:gd name="connsiteX8" fmla="*/ 1869497 w 3481132"/>
              <a:gd name="connsiteY8" fmla="*/ 1311248 h 3382518"/>
              <a:gd name="connsiteX9" fmla="*/ 2838437 w 3481132"/>
              <a:gd name="connsiteY9" fmla="*/ 240948 h 3382518"/>
              <a:gd name="connsiteX10" fmla="*/ 2863142 w 3481132"/>
              <a:gd name="connsiteY10" fmla="*/ 606358 h 3382518"/>
              <a:gd name="connsiteX11" fmla="*/ 3225875 w 3481132"/>
              <a:gd name="connsiteY11" fmla="*/ 737204 h 3382518"/>
              <a:gd name="connsiteX12" fmla="*/ 2912275 w 3481132"/>
              <a:gd name="connsiteY12" fmla="*/ 1458847 h 3382518"/>
              <a:gd name="connsiteX13" fmla="*/ 2874851 w 3481132"/>
              <a:gd name="connsiteY13" fmla="*/ 1502261 h 3382518"/>
              <a:gd name="connsiteX14" fmla="*/ 2898058 w 3481132"/>
              <a:gd name="connsiteY14" fmla="*/ 1513008 h 3382518"/>
              <a:gd name="connsiteX15" fmla="*/ 3449724 w 3481132"/>
              <a:gd name="connsiteY15" fmla="*/ 2071221 h 3382518"/>
              <a:gd name="connsiteX16" fmla="*/ 3127930 w 3481132"/>
              <a:gd name="connsiteY16" fmla="*/ 2338794 h 3382518"/>
              <a:gd name="connsiteX17" fmla="*/ 3115386 w 3481132"/>
              <a:gd name="connsiteY17" fmla="*/ 2724201 h 3382518"/>
              <a:gd name="connsiteX18" fmla="*/ 2332194 w 3481132"/>
              <a:gd name="connsiteY18" fmla="*/ 2648558 h 3382518"/>
              <a:gd name="connsiteX19" fmla="*/ 2206379 w 3481132"/>
              <a:gd name="connsiteY19" fmla="*/ 2588946 h 3382518"/>
              <a:gd name="connsiteX20" fmla="*/ 2191122 w 3481132"/>
              <a:gd name="connsiteY20" fmla="*/ 2727515 h 3382518"/>
              <a:gd name="connsiteX21" fmla="*/ 1976248 w 3481132"/>
              <a:gd name="connsiteY21" fmla="*/ 3304046 h 3382518"/>
              <a:gd name="connsiteX22" fmla="*/ 1588922 w 3481132"/>
              <a:gd name="connsiteY22" fmla="*/ 3145538 h 3382518"/>
              <a:gd name="connsiteX23" fmla="*/ 1242739 w 3481132"/>
              <a:gd name="connsiteY23" fmla="*/ 3315400 h 3382518"/>
              <a:gd name="connsiteX24" fmla="*/ 933493 w 3481132"/>
              <a:gd name="connsiteY24" fmla="*/ 2407888 h 3382518"/>
              <a:gd name="connsiteX25" fmla="*/ 940573 w 3481132"/>
              <a:gd name="connsiteY25" fmla="*/ 2345802 h 3382518"/>
              <a:gd name="connsiteX26" fmla="*/ 873780 w 3481132"/>
              <a:gd name="connsiteY26" fmla="*/ 2359655 h 3382518"/>
              <a:gd name="connsiteX27" fmla="*/ 259067 w 3481132"/>
              <a:gd name="connsiteY27" fmla="*/ 2333456 h 3382518"/>
              <a:gd name="connsiteX28" fmla="*/ 290127 w 3481132"/>
              <a:gd name="connsiteY28" fmla="*/ 1916105 h 3382518"/>
              <a:gd name="connsiteX29" fmla="*/ 21602 w 3481132"/>
              <a:gd name="connsiteY29" fmla="*/ 1639355 h 3382518"/>
              <a:gd name="connsiteX30" fmla="*/ 789135 w 3481132"/>
              <a:gd name="connsiteY30" fmla="*/ 1064809 h 3382518"/>
              <a:gd name="connsiteX31" fmla="*/ 863846 w 3481132"/>
              <a:gd name="connsiteY31" fmla="*/ 1049616 h 3382518"/>
              <a:gd name="connsiteX32" fmla="*/ 854994 w 3481132"/>
              <a:gd name="connsiteY32" fmla="*/ 1034107 h 3382518"/>
              <a:gd name="connsiteX33" fmla="*/ 689953 w 3481132"/>
              <a:gd name="connsiteY33" fmla="*/ 441384 h 3382518"/>
              <a:gd name="connsiteX34" fmla="*/ 1096476 w 3481132"/>
              <a:gd name="connsiteY34" fmla="*/ 341956 h 3382518"/>
              <a:gd name="connsiteX35" fmla="*/ 1276701 w 3481132"/>
              <a:gd name="connsiteY35" fmla="*/ 1053 h 3382518"/>
              <a:gd name="connsiteX36" fmla="*/ 2008239 w 3481132"/>
              <a:gd name="connsiteY36" fmla="*/ 481761 h 3382518"/>
              <a:gd name="connsiteX37" fmla="*/ 2048811 w 3481132"/>
              <a:gd name="connsiteY37" fmla="*/ 537641 h 3382518"/>
              <a:gd name="connsiteX38" fmla="*/ 2144047 w 3481132"/>
              <a:gd name="connsiteY38" fmla="*/ 463914 h 3382518"/>
              <a:gd name="connsiteX39" fmla="*/ 2707910 w 3481132"/>
              <a:gd name="connsiteY39" fmla="*/ 217707 h 3382518"/>
              <a:gd name="connsiteX40" fmla="*/ 2838437 w 3481132"/>
              <a:gd name="connsiteY40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091040 w 3481132"/>
              <a:gd name="connsiteY3" fmla="*/ 1675784 h 3382518"/>
              <a:gd name="connsiteX4" fmla="*/ 2151781 w 3481132"/>
              <a:gd name="connsiteY4" fmla="*/ 1613532 h 3382518"/>
              <a:gd name="connsiteX5" fmla="*/ 2106143 w 3481132"/>
              <a:gd name="connsiteY5" fmla="*/ 1587957 h 3382518"/>
              <a:gd name="connsiteX6" fmla="*/ 1876656 w 3481132"/>
              <a:gd name="connsiteY6" fmla="*/ 1327084 h 3382518"/>
              <a:gd name="connsiteX7" fmla="*/ 1869497 w 3481132"/>
              <a:gd name="connsiteY7" fmla="*/ 1311248 h 3382518"/>
              <a:gd name="connsiteX8" fmla="*/ 2838437 w 3481132"/>
              <a:gd name="connsiteY8" fmla="*/ 240948 h 3382518"/>
              <a:gd name="connsiteX9" fmla="*/ 2863142 w 3481132"/>
              <a:gd name="connsiteY9" fmla="*/ 606358 h 3382518"/>
              <a:gd name="connsiteX10" fmla="*/ 3225875 w 3481132"/>
              <a:gd name="connsiteY10" fmla="*/ 737204 h 3382518"/>
              <a:gd name="connsiteX11" fmla="*/ 2912275 w 3481132"/>
              <a:gd name="connsiteY11" fmla="*/ 1458847 h 3382518"/>
              <a:gd name="connsiteX12" fmla="*/ 2874851 w 3481132"/>
              <a:gd name="connsiteY12" fmla="*/ 1502261 h 3382518"/>
              <a:gd name="connsiteX13" fmla="*/ 2898058 w 3481132"/>
              <a:gd name="connsiteY13" fmla="*/ 1513008 h 3382518"/>
              <a:gd name="connsiteX14" fmla="*/ 3449724 w 3481132"/>
              <a:gd name="connsiteY14" fmla="*/ 2071221 h 3382518"/>
              <a:gd name="connsiteX15" fmla="*/ 3127930 w 3481132"/>
              <a:gd name="connsiteY15" fmla="*/ 2338794 h 3382518"/>
              <a:gd name="connsiteX16" fmla="*/ 3115386 w 3481132"/>
              <a:gd name="connsiteY16" fmla="*/ 2724201 h 3382518"/>
              <a:gd name="connsiteX17" fmla="*/ 2332194 w 3481132"/>
              <a:gd name="connsiteY17" fmla="*/ 2648558 h 3382518"/>
              <a:gd name="connsiteX18" fmla="*/ 2206379 w 3481132"/>
              <a:gd name="connsiteY18" fmla="*/ 2588946 h 3382518"/>
              <a:gd name="connsiteX19" fmla="*/ 2191122 w 3481132"/>
              <a:gd name="connsiteY19" fmla="*/ 2727515 h 3382518"/>
              <a:gd name="connsiteX20" fmla="*/ 1976248 w 3481132"/>
              <a:gd name="connsiteY20" fmla="*/ 3304046 h 3382518"/>
              <a:gd name="connsiteX21" fmla="*/ 1588922 w 3481132"/>
              <a:gd name="connsiteY21" fmla="*/ 3145538 h 3382518"/>
              <a:gd name="connsiteX22" fmla="*/ 1242739 w 3481132"/>
              <a:gd name="connsiteY22" fmla="*/ 3315400 h 3382518"/>
              <a:gd name="connsiteX23" fmla="*/ 933493 w 3481132"/>
              <a:gd name="connsiteY23" fmla="*/ 2407888 h 3382518"/>
              <a:gd name="connsiteX24" fmla="*/ 940573 w 3481132"/>
              <a:gd name="connsiteY24" fmla="*/ 2345802 h 3382518"/>
              <a:gd name="connsiteX25" fmla="*/ 873780 w 3481132"/>
              <a:gd name="connsiteY25" fmla="*/ 2359655 h 3382518"/>
              <a:gd name="connsiteX26" fmla="*/ 259067 w 3481132"/>
              <a:gd name="connsiteY26" fmla="*/ 2333456 h 3382518"/>
              <a:gd name="connsiteX27" fmla="*/ 290127 w 3481132"/>
              <a:gd name="connsiteY27" fmla="*/ 1916105 h 3382518"/>
              <a:gd name="connsiteX28" fmla="*/ 21602 w 3481132"/>
              <a:gd name="connsiteY28" fmla="*/ 1639355 h 3382518"/>
              <a:gd name="connsiteX29" fmla="*/ 789135 w 3481132"/>
              <a:gd name="connsiteY29" fmla="*/ 1064809 h 3382518"/>
              <a:gd name="connsiteX30" fmla="*/ 863846 w 3481132"/>
              <a:gd name="connsiteY30" fmla="*/ 1049616 h 3382518"/>
              <a:gd name="connsiteX31" fmla="*/ 854994 w 3481132"/>
              <a:gd name="connsiteY31" fmla="*/ 1034107 h 3382518"/>
              <a:gd name="connsiteX32" fmla="*/ 689953 w 3481132"/>
              <a:gd name="connsiteY32" fmla="*/ 441384 h 3382518"/>
              <a:gd name="connsiteX33" fmla="*/ 1096476 w 3481132"/>
              <a:gd name="connsiteY33" fmla="*/ 341956 h 3382518"/>
              <a:gd name="connsiteX34" fmla="*/ 1276701 w 3481132"/>
              <a:gd name="connsiteY34" fmla="*/ 1053 h 3382518"/>
              <a:gd name="connsiteX35" fmla="*/ 2008239 w 3481132"/>
              <a:gd name="connsiteY35" fmla="*/ 481761 h 3382518"/>
              <a:gd name="connsiteX36" fmla="*/ 2048811 w 3481132"/>
              <a:gd name="connsiteY36" fmla="*/ 537641 h 3382518"/>
              <a:gd name="connsiteX37" fmla="*/ 2144047 w 3481132"/>
              <a:gd name="connsiteY37" fmla="*/ 463914 h 3382518"/>
              <a:gd name="connsiteX38" fmla="*/ 2707910 w 3481132"/>
              <a:gd name="connsiteY38" fmla="*/ 217707 h 3382518"/>
              <a:gd name="connsiteX39" fmla="*/ 2838437 w 3481132"/>
              <a:gd name="connsiteY39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091040 w 3481132"/>
              <a:gd name="connsiteY3" fmla="*/ 1675784 h 3382518"/>
              <a:gd name="connsiteX4" fmla="*/ 2106143 w 3481132"/>
              <a:gd name="connsiteY4" fmla="*/ 1587957 h 3382518"/>
              <a:gd name="connsiteX5" fmla="*/ 1876656 w 3481132"/>
              <a:gd name="connsiteY5" fmla="*/ 1327084 h 3382518"/>
              <a:gd name="connsiteX6" fmla="*/ 1869497 w 3481132"/>
              <a:gd name="connsiteY6" fmla="*/ 1311248 h 3382518"/>
              <a:gd name="connsiteX7" fmla="*/ 2838437 w 3481132"/>
              <a:gd name="connsiteY7" fmla="*/ 240948 h 3382518"/>
              <a:gd name="connsiteX8" fmla="*/ 2863142 w 3481132"/>
              <a:gd name="connsiteY8" fmla="*/ 606358 h 3382518"/>
              <a:gd name="connsiteX9" fmla="*/ 3225875 w 3481132"/>
              <a:gd name="connsiteY9" fmla="*/ 737204 h 3382518"/>
              <a:gd name="connsiteX10" fmla="*/ 2912275 w 3481132"/>
              <a:gd name="connsiteY10" fmla="*/ 1458847 h 3382518"/>
              <a:gd name="connsiteX11" fmla="*/ 2874851 w 3481132"/>
              <a:gd name="connsiteY11" fmla="*/ 1502261 h 3382518"/>
              <a:gd name="connsiteX12" fmla="*/ 2898058 w 3481132"/>
              <a:gd name="connsiteY12" fmla="*/ 1513008 h 3382518"/>
              <a:gd name="connsiteX13" fmla="*/ 3449724 w 3481132"/>
              <a:gd name="connsiteY13" fmla="*/ 2071221 h 3382518"/>
              <a:gd name="connsiteX14" fmla="*/ 3127930 w 3481132"/>
              <a:gd name="connsiteY14" fmla="*/ 2338794 h 3382518"/>
              <a:gd name="connsiteX15" fmla="*/ 3115386 w 3481132"/>
              <a:gd name="connsiteY15" fmla="*/ 2724201 h 3382518"/>
              <a:gd name="connsiteX16" fmla="*/ 2332194 w 3481132"/>
              <a:gd name="connsiteY16" fmla="*/ 2648558 h 3382518"/>
              <a:gd name="connsiteX17" fmla="*/ 2206379 w 3481132"/>
              <a:gd name="connsiteY17" fmla="*/ 2588946 h 3382518"/>
              <a:gd name="connsiteX18" fmla="*/ 2191122 w 3481132"/>
              <a:gd name="connsiteY18" fmla="*/ 2727515 h 3382518"/>
              <a:gd name="connsiteX19" fmla="*/ 1976248 w 3481132"/>
              <a:gd name="connsiteY19" fmla="*/ 3304046 h 3382518"/>
              <a:gd name="connsiteX20" fmla="*/ 1588922 w 3481132"/>
              <a:gd name="connsiteY20" fmla="*/ 3145538 h 3382518"/>
              <a:gd name="connsiteX21" fmla="*/ 1242739 w 3481132"/>
              <a:gd name="connsiteY21" fmla="*/ 3315400 h 3382518"/>
              <a:gd name="connsiteX22" fmla="*/ 933493 w 3481132"/>
              <a:gd name="connsiteY22" fmla="*/ 2407888 h 3382518"/>
              <a:gd name="connsiteX23" fmla="*/ 940573 w 3481132"/>
              <a:gd name="connsiteY23" fmla="*/ 2345802 h 3382518"/>
              <a:gd name="connsiteX24" fmla="*/ 873780 w 3481132"/>
              <a:gd name="connsiteY24" fmla="*/ 2359655 h 3382518"/>
              <a:gd name="connsiteX25" fmla="*/ 259067 w 3481132"/>
              <a:gd name="connsiteY25" fmla="*/ 2333456 h 3382518"/>
              <a:gd name="connsiteX26" fmla="*/ 290127 w 3481132"/>
              <a:gd name="connsiteY26" fmla="*/ 1916105 h 3382518"/>
              <a:gd name="connsiteX27" fmla="*/ 21602 w 3481132"/>
              <a:gd name="connsiteY27" fmla="*/ 1639355 h 3382518"/>
              <a:gd name="connsiteX28" fmla="*/ 789135 w 3481132"/>
              <a:gd name="connsiteY28" fmla="*/ 1064809 h 3382518"/>
              <a:gd name="connsiteX29" fmla="*/ 863846 w 3481132"/>
              <a:gd name="connsiteY29" fmla="*/ 1049616 h 3382518"/>
              <a:gd name="connsiteX30" fmla="*/ 854994 w 3481132"/>
              <a:gd name="connsiteY30" fmla="*/ 1034107 h 3382518"/>
              <a:gd name="connsiteX31" fmla="*/ 689953 w 3481132"/>
              <a:gd name="connsiteY31" fmla="*/ 441384 h 3382518"/>
              <a:gd name="connsiteX32" fmla="*/ 1096476 w 3481132"/>
              <a:gd name="connsiteY32" fmla="*/ 341956 h 3382518"/>
              <a:gd name="connsiteX33" fmla="*/ 1276701 w 3481132"/>
              <a:gd name="connsiteY33" fmla="*/ 1053 h 3382518"/>
              <a:gd name="connsiteX34" fmla="*/ 2008239 w 3481132"/>
              <a:gd name="connsiteY34" fmla="*/ 481761 h 3382518"/>
              <a:gd name="connsiteX35" fmla="*/ 2048811 w 3481132"/>
              <a:gd name="connsiteY35" fmla="*/ 537641 h 3382518"/>
              <a:gd name="connsiteX36" fmla="*/ 2144047 w 3481132"/>
              <a:gd name="connsiteY36" fmla="*/ 463914 h 3382518"/>
              <a:gd name="connsiteX37" fmla="*/ 2707910 w 3481132"/>
              <a:gd name="connsiteY37" fmla="*/ 217707 h 3382518"/>
              <a:gd name="connsiteX38" fmla="*/ 2838437 w 3481132"/>
              <a:gd name="connsiteY38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2106143 w 3481132"/>
              <a:gd name="connsiteY3" fmla="*/ 1587957 h 3382518"/>
              <a:gd name="connsiteX4" fmla="*/ 1876656 w 3481132"/>
              <a:gd name="connsiteY4" fmla="*/ 1327084 h 3382518"/>
              <a:gd name="connsiteX5" fmla="*/ 1869497 w 3481132"/>
              <a:gd name="connsiteY5" fmla="*/ 1311248 h 3382518"/>
              <a:gd name="connsiteX6" fmla="*/ 2838437 w 3481132"/>
              <a:gd name="connsiteY6" fmla="*/ 240948 h 3382518"/>
              <a:gd name="connsiteX7" fmla="*/ 2863142 w 3481132"/>
              <a:gd name="connsiteY7" fmla="*/ 606358 h 3382518"/>
              <a:gd name="connsiteX8" fmla="*/ 3225875 w 3481132"/>
              <a:gd name="connsiteY8" fmla="*/ 737204 h 3382518"/>
              <a:gd name="connsiteX9" fmla="*/ 2912275 w 3481132"/>
              <a:gd name="connsiteY9" fmla="*/ 1458847 h 3382518"/>
              <a:gd name="connsiteX10" fmla="*/ 2874851 w 3481132"/>
              <a:gd name="connsiteY10" fmla="*/ 1502261 h 3382518"/>
              <a:gd name="connsiteX11" fmla="*/ 2898058 w 3481132"/>
              <a:gd name="connsiteY11" fmla="*/ 1513008 h 3382518"/>
              <a:gd name="connsiteX12" fmla="*/ 3449724 w 3481132"/>
              <a:gd name="connsiteY12" fmla="*/ 2071221 h 3382518"/>
              <a:gd name="connsiteX13" fmla="*/ 3127930 w 3481132"/>
              <a:gd name="connsiteY13" fmla="*/ 2338794 h 3382518"/>
              <a:gd name="connsiteX14" fmla="*/ 3115386 w 3481132"/>
              <a:gd name="connsiteY14" fmla="*/ 2724201 h 3382518"/>
              <a:gd name="connsiteX15" fmla="*/ 2332194 w 3481132"/>
              <a:gd name="connsiteY15" fmla="*/ 2648558 h 3382518"/>
              <a:gd name="connsiteX16" fmla="*/ 2206379 w 3481132"/>
              <a:gd name="connsiteY16" fmla="*/ 2588946 h 3382518"/>
              <a:gd name="connsiteX17" fmla="*/ 2191122 w 3481132"/>
              <a:gd name="connsiteY17" fmla="*/ 2727515 h 3382518"/>
              <a:gd name="connsiteX18" fmla="*/ 1976248 w 3481132"/>
              <a:gd name="connsiteY18" fmla="*/ 3304046 h 3382518"/>
              <a:gd name="connsiteX19" fmla="*/ 1588922 w 3481132"/>
              <a:gd name="connsiteY19" fmla="*/ 3145538 h 3382518"/>
              <a:gd name="connsiteX20" fmla="*/ 1242739 w 3481132"/>
              <a:gd name="connsiteY20" fmla="*/ 3315400 h 3382518"/>
              <a:gd name="connsiteX21" fmla="*/ 933493 w 3481132"/>
              <a:gd name="connsiteY21" fmla="*/ 2407888 h 3382518"/>
              <a:gd name="connsiteX22" fmla="*/ 940573 w 3481132"/>
              <a:gd name="connsiteY22" fmla="*/ 2345802 h 3382518"/>
              <a:gd name="connsiteX23" fmla="*/ 873780 w 3481132"/>
              <a:gd name="connsiteY23" fmla="*/ 2359655 h 3382518"/>
              <a:gd name="connsiteX24" fmla="*/ 259067 w 3481132"/>
              <a:gd name="connsiteY24" fmla="*/ 2333456 h 3382518"/>
              <a:gd name="connsiteX25" fmla="*/ 290127 w 3481132"/>
              <a:gd name="connsiteY25" fmla="*/ 1916105 h 3382518"/>
              <a:gd name="connsiteX26" fmla="*/ 21602 w 3481132"/>
              <a:gd name="connsiteY26" fmla="*/ 1639355 h 3382518"/>
              <a:gd name="connsiteX27" fmla="*/ 789135 w 3481132"/>
              <a:gd name="connsiteY27" fmla="*/ 1064809 h 3382518"/>
              <a:gd name="connsiteX28" fmla="*/ 863846 w 3481132"/>
              <a:gd name="connsiteY28" fmla="*/ 1049616 h 3382518"/>
              <a:gd name="connsiteX29" fmla="*/ 854994 w 3481132"/>
              <a:gd name="connsiteY29" fmla="*/ 1034107 h 3382518"/>
              <a:gd name="connsiteX30" fmla="*/ 689953 w 3481132"/>
              <a:gd name="connsiteY30" fmla="*/ 441384 h 3382518"/>
              <a:gd name="connsiteX31" fmla="*/ 1096476 w 3481132"/>
              <a:gd name="connsiteY31" fmla="*/ 341956 h 3382518"/>
              <a:gd name="connsiteX32" fmla="*/ 1276701 w 3481132"/>
              <a:gd name="connsiteY32" fmla="*/ 1053 h 3382518"/>
              <a:gd name="connsiteX33" fmla="*/ 2008239 w 3481132"/>
              <a:gd name="connsiteY33" fmla="*/ 481761 h 3382518"/>
              <a:gd name="connsiteX34" fmla="*/ 2048811 w 3481132"/>
              <a:gd name="connsiteY34" fmla="*/ 537641 h 3382518"/>
              <a:gd name="connsiteX35" fmla="*/ 2144047 w 3481132"/>
              <a:gd name="connsiteY35" fmla="*/ 463914 h 3382518"/>
              <a:gd name="connsiteX36" fmla="*/ 2707910 w 3481132"/>
              <a:gd name="connsiteY36" fmla="*/ 217707 h 3382518"/>
              <a:gd name="connsiteX37" fmla="*/ 2838437 w 3481132"/>
              <a:gd name="connsiteY37" fmla="*/ 240948 h 3382518"/>
              <a:gd name="connsiteX0" fmla="*/ 1869497 w 3481132"/>
              <a:gd name="connsiteY0" fmla="*/ 1311248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876656 w 3481132"/>
              <a:gd name="connsiteY3" fmla="*/ 1327084 h 3382518"/>
              <a:gd name="connsiteX4" fmla="*/ 1869497 w 3481132"/>
              <a:gd name="connsiteY4" fmla="*/ 1311248 h 3382518"/>
              <a:gd name="connsiteX5" fmla="*/ 2838437 w 3481132"/>
              <a:gd name="connsiteY5" fmla="*/ 240948 h 3382518"/>
              <a:gd name="connsiteX6" fmla="*/ 2863142 w 3481132"/>
              <a:gd name="connsiteY6" fmla="*/ 606358 h 3382518"/>
              <a:gd name="connsiteX7" fmla="*/ 3225875 w 3481132"/>
              <a:gd name="connsiteY7" fmla="*/ 737204 h 3382518"/>
              <a:gd name="connsiteX8" fmla="*/ 2912275 w 3481132"/>
              <a:gd name="connsiteY8" fmla="*/ 1458847 h 3382518"/>
              <a:gd name="connsiteX9" fmla="*/ 2874851 w 3481132"/>
              <a:gd name="connsiteY9" fmla="*/ 1502261 h 3382518"/>
              <a:gd name="connsiteX10" fmla="*/ 2898058 w 3481132"/>
              <a:gd name="connsiteY10" fmla="*/ 1513008 h 3382518"/>
              <a:gd name="connsiteX11" fmla="*/ 3449724 w 3481132"/>
              <a:gd name="connsiteY11" fmla="*/ 2071221 h 3382518"/>
              <a:gd name="connsiteX12" fmla="*/ 3127930 w 3481132"/>
              <a:gd name="connsiteY12" fmla="*/ 2338794 h 3382518"/>
              <a:gd name="connsiteX13" fmla="*/ 3115386 w 3481132"/>
              <a:gd name="connsiteY13" fmla="*/ 2724201 h 3382518"/>
              <a:gd name="connsiteX14" fmla="*/ 2332194 w 3481132"/>
              <a:gd name="connsiteY14" fmla="*/ 2648558 h 3382518"/>
              <a:gd name="connsiteX15" fmla="*/ 2206379 w 3481132"/>
              <a:gd name="connsiteY15" fmla="*/ 2588946 h 3382518"/>
              <a:gd name="connsiteX16" fmla="*/ 2191122 w 3481132"/>
              <a:gd name="connsiteY16" fmla="*/ 2727515 h 3382518"/>
              <a:gd name="connsiteX17" fmla="*/ 1976248 w 3481132"/>
              <a:gd name="connsiteY17" fmla="*/ 3304046 h 3382518"/>
              <a:gd name="connsiteX18" fmla="*/ 1588922 w 3481132"/>
              <a:gd name="connsiteY18" fmla="*/ 3145538 h 3382518"/>
              <a:gd name="connsiteX19" fmla="*/ 1242739 w 3481132"/>
              <a:gd name="connsiteY19" fmla="*/ 3315400 h 3382518"/>
              <a:gd name="connsiteX20" fmla="*/ 933493 w 3481132"/>
              <a:gd name="connsiteY20" fmla="*/ 2407888 h 3382518"/>
              <a:gd name="connsiteX21" fmla="*/ 940573 w 3481132"/>
              <a:gd name="connsiteY21" fmla="*/ 2345802 h 3382518"/>
              <a:gd name="connsiteX22" fmla="*/ 873780 w 3481132"/>
              <a:gd name="connsiteY22" fmla="*/ 2359655 h 3382518"/>
              <a:gd name="connsiteX23" fmla="*/ 259067 w 3481132"/>
              <a:gd name="connsiteY23" fmla="*/ 2333456 h 3382518"/>
              <a:gd name="connsiteX24" fmla="*/ 290127 w 3481132"/>
              <a:gd name="connsiteY24" fmla="*/ 1916105 h 3382518"/>
              <a:gd name="connsiteX25" fmla="*/ 21602 w 3481132"/>
              <a:gd name="connsiteY25" fmla="*/ 1639355 h 3382518"/>
              <a:gd name="connsiteX26" fmla="*/ 789135 w 3481132"/>
              <a:gd name="connsiteY26" fmla="*/ 1064809 h 3382518"/>
              <a:gd name="connsiteX27" fmla="*/ 863846 w 3481132"/>
              <a:gd name="connsiteY27" fmla="*/ 1049616 h 3382518"/>
              <a:gd name="connsiteX28" fmla="*/ 854994 w 3481132"/>
              <a:gd name="connsiteY28" fmla="*/ 1034107 h 3382518"/>
              <a:gd name="connsiteX29" fmla="*/ 689953 w 3481132"/>
              <a:gd name="connsiteY29" fmla="*/ 441384 h 3382518"/>
              <a:gd name="connsiteX30" fmla="*/ 1096476 w 3481132"/>
              <a:gd name="connsiteY30" fmla="*/ 341956 h 3382518"/>
              <a:gd name="connsiteX31" fmla="*/ 1276701 w 3481132"/>
              <a:gd name="connsiteY31" fmla="*/ 1053 h 3382518"/>
              <a:gd name="connsiteX32" fmla="*/ 2008239 w 3481132"/>
              <a:gd name="connsiteY32" fmla="*/ 481761 h 3382518"/>
              <a:gd name="connsiteX33" fmla="*/ 2048811 w 3481132"/>
              <a:gd name="connsiteY33" fmla="*/ 537641 h 3382518"/>
              <a:gd name="connsiteX34" fmla="*/ 2144047 w 3481132"/>
              <a:gd name="connsiteY34" fmla="*/ 463914 h 3382518"/>
              <a:gd name="connsiteX35" fmla="*/ 2707910 w 3481132"/>
              <a:gd name="connsiteY35" fmla="*/ 217707 h 3382518"/>
              <a:gd name="connsiteX36" fmla="*/ 2838437 w 3481132"/>
              <a:gd name="connsiteY36" fmla="*/ 240948 h 3382518"/>
              <a:gd name="connsiteX0" fmla="*/ 1876656 w 3481132"/>
              <a:gd name="connsiteY0" fmla="*/ 1327084 h 3382518"/>
              <a:gd name="connsiteX1" fmla="*/ 1858442 w 3481132"/>
              <a:gd name="connsiteY1" fmla="*/ 1321044 h 3382518"/>
              <a:gd name="connsiteX2" fmla="*/ 1460727 w 3481132"/>
              <a:gd name="connsiteY2" fmla="*/ 1462238 h 3382518"/>
              <a:gd name="connsiteX3" fmla="*/ 1876656 w 3481132"/>
              <a:gd name="connsiteY3" fmla="*/ 1327084 h 3382518"/>
              <a:gd name="connsiteX4" fmla="*/ 2838437 w 3481132"/>
              <a:gd name="connsiteY4" fmla="*/ 240948 h 3382518"/>
              <a:gd name="connsiteX5" fmla="*/ 2863142 w 3481132"/>
              <a:gd name="connsiteY5" fmla="*/ 606358 h 3382518"/>
              <a:gd name="connsiteX6" fmla="*/ 3225875 w 3481132"/>
              <a:gd name="connsiteY6" fmla="*/ 737204 h 3382518"/>
              <a:gd name="connsiteX7" fmla="*/ 2912275 w 3481132"/>
              <a:gd name="connsiteY7" fmla="*/ 1458847 h 3382518"/>
              <a:gd name="connsiteX8" fmla="*/ 2874851 w 3481132"/>
              <a:gd name="connsiteY8" fmla="*/ 1502261 h 3382518"/>
              <a:gd name="connsiteX9" fmla="*/ 2898058 w 3481132"/>
              <a:gd name="connsiteY9" fmla="*/ 1513008 h 3382518"/>
              <a:gd name="connsiteX10" fmla="*/ 3449724 w 3481132"/>
              <a:gd name="connsiteY10" fmla="*/ 2071221 h 3382518"/>
              <a:gd name="connsiteX11" fmla="*/ 3127930 w 3481132"/>
              <a:gd name="connsiteY11" fmla="*/ 2338794 h 3382518"/>
              <a:gd name="connsiteX12" fmla="*/ 3115386 w 3481132"/>
              <a:gd name="connsiteY12" fmla="*/ 2724201 h 3382518"/>
              <a:gd name="connsiteX13" fmla="*/ 2332194 w 3481132"/>
              <a:gd name="connsiteY13" fmla="*/ 2648558 h 3382518"/>
              <a:gd name="connsiteX14" fmla="*/ 2206379 w 3481132"/>
              <a:gd name="connsiteY14" fmla="*/ 2588946 h 3382518"/>
              <a:gd name="connsiteX15" fmla="*/ 2191122 w 3481132"/>
              <a:gd name="connsiteY15" fmla="*/ 2727515 h 3382518"/>
              <a:gd name="connsiteX16" fmla="*/ 1976248 w 3481132"/>
              <a:gd name="connsiteY16" fmla="*/ 3304046 h 3382518"/>
              <a:gd name="connsiteX17" fmla="*/ 1588922 w 3481132"/>
              <a:gd name="connsiteY17" fmla="*/ 3145538 h 3382518"/>
              <a:gd name="connsiteX18" fmla="*/ 1242739 w 3481132"/>
              <a:gd name="connsiteY18" fmla="*/ 3315400 h 3382518"/>
              <a:gd name="connsiteX19" fmla="*/ 933493 w 3481132"/>
              <a:gd name="connsiteY19" fmla="*/ 2407888 h 3382518"/>
              <a:gd name="connsiteX20" fmla="*/ 940573 w 3481132"/>
              <a:gd name="connsiteY20" fmla="*/ 2345802 h 3382518"/>
              <a:gd name="connsiteX21" fmla="*/ 873780 w 3481132"/>
              <a:gd name="connsiteY21" fmla="*/ 2359655 h 3382518"/>
              <a:gd name="connsiteX22" fmla="*/ 259067 w 3481132"/>
              <a:gd name="connsiteY22" fmla="*/ 2333456 h 3382518"/>
              <a:gd name="connsiteX23" fmla="*/ 290127 w 3481132"/>
              <a:gd name="connsiteY23" fmla="*/ 1916105 h 3382518"/>
              <a:gd name="connsiteX24" fmla="*/ 21602 w 3481132"/>
              <a:gd name="connsiteY24" fmla="*/ 1639355 h 3382518"/>
              <a:gd name="connsiteX25" fmla="*/ 789135 w 3481132"/>
              <a:gd name="connsiteY25" fmla="*/ 1064809 h 3382518"/>
              <a:gd name="connsiteX26" fmla="*/ 863846 w 3481132"/>
              <a:gd name="connsiteY26" fmla="*/ 1049616 h 3382518"/>
              <a:gd name="connsiteX27" fmla="*/ 854994 w 3481132"/>
              <a:gd name="connsiteY27" fmla="*/ 1034107 h 3382518"/>
              <a:gd name="connsiteX28" fmla="*/ 689953 w 3481132"/>
              <a:gd name="connsiteY28" fmla="*/ 441384 h 3382518"/>
              <a:gd name="connsiteX29" fmla="*/ 1096476 w 3481132"/>
              <a:gd name="connsiteY29" fmla="*/ 341956 h 3382518"/>
              <a:gd name="connsiteX30" fmla="*/ 1276701 w 3481132"/>
              <a:gd name="connsiteY30" fmla="*/ 1053 h 3382518"/>
              <a:gd name="connsiteX31" fmla="*/ 2008239 w 3481132"/>
              <a:gd name="connsiteY31" fmla="*/ 481761 h 3382518"/>
              <a:gd name="connsiteX32" fmla="*/ 2048811 w 3481132"/>
              <a:gd name="connsiteY32" fmla="*/ 537641 h 3382518"/>
              <a:gd name="connsiteX33" fmla="*/ 2144047 w 3481132"/>
              <a:gd name="connsiteY33" fmla="*/ 463914 h 3382518"/>
              <a:gd name="connsiteX34" fmla="*/ 2707910 w 3481132"/>
              <a:gd name="connsiteY34" fmla="*/ 217707 h 3382518"/>
              <a:gd name="connsiteX35" fmla="*/ 2838437 w 3481132"/>
              <a:gd name="connsiteY35" fmla="*/ 240948 h 3382518"/>
              <a:gd name="connsiteX0" fmla="*/ 1876656 w 3481132"/>
              <a:gd name="connsiteY0" fmla="*/ 1327084 h 3382518"/>
              <a:gd name="connsiteX1" fmla="*/ 1858442 w 3481132"/>
              <a:gd name="connsiteY1" fmla="*/ 1321044 h 3382518"/>
              <a:gd name="connsiteX2" fmla="*/ 1876656 w 3481132"/>
              <a:gd name="connsiteY2" fmla="*/ 1327084 h 3382518"/>
              <a:gd name="connsiteX3" fmla="*/ 2838437 w 3481132"/>
              <a:gd name="connsiteY3" fmla="*/ 240948 h 3382518"/>
              <a:gd name="connsiteX4" fmla="*/ 2863142 w 3481132"/>
              <a:gd name="connsiteY4" fmla="*/ 606358 h 3382518"/>
              <a:gd name="connsiteX5" fmla="*/ 3225875 w 3481132"/>
              <a:gd name="connsiteY5" fmla="*/ 737204 h 3382518"/>
              <a:gd name="connsiteX6" fmla="*/ 2912275 w 3481132"/>
              <a:gd name="connsiteY6" fmla="*/ 1458847 h 3382518"/>
              <a:gd name="connsiteX7" fmla="*/ 2874851 w 3481132"/>
              <a:gd name="connsiteY7" fmla="*/ 1502261 h 3382518"/>
              <a:gd name="connsiteX8" fmla="*/ 2898058 w 3481132"/>
              <a:gd name="connsiteY8" fmla="*/ 1513008 h 3382518"/>
              <a:gd name="connsiteX9" fmla="*/ 3449724 w 3481132"/>
              <a:gd name="connsiteY9" fmla="*/ 2071221 h 3382518"/>
              <a:gd name="connsiteX10" fmla="*/ 3127930 w 3481132"/>
              <a:gd name="connsiteY10" fmla="*/ 2338794 h 3382518"/>
              <a:gd name="connsiteX11" fmla="*/ 3115386 w 3481132"/>
              <a:gd name="connsiteY11" fmla="*/ 2724201 h 3382518"/>
              <a:gd name="connsiteX12" fmla="*/ 2332194 w 3481132"/>
              <a:gd name="connsiteY12" fmla="*/ 2648558 h 3382518"/>
              <a:gd name="connsiteX13" fmla="*/ 2206379 w 3481132"/>
              <a:gd name="connsiteY13" fmla="*/ 2588946 h 3382518"/>
              <a:gd name="connsiteX14" fmla="*/ 2191122 w 3481132"/>
              <a:gd name="connsiteY14" fmla="*/ 2727515 h 3382518"/>
              <a:gd name="connsiteX15" fmla="*/ 1976248 w 3481132"/>
              <a:gd name="connsiteY15" fmla="*/ 3304046 h 3382518"/>
              <a:gd name="connsiteX16" fmla="*/ 1588922 w 3481132"/>
              <a:gd name="connsiteY16" fmla="*/ 3145538 h 3382518"/>
              <a:gd name="connsiteX17" fmla="*/ 1242739 w 3481132"/>
              <a:gd name="connsiteY17" fmla="*/ 3315400 h 3382518"/>
              <a:gd name="connsiteX18" fmla="*/ 933493 w 3481132"/>
              <a:gd name="connsiteY18" fmla="*/ 2407888 h 3382518"/>
              <a:gd name="connsiteX19" fmla="*/ 940573 w 3481132"/>
              <a:gd name="connsiteY19" fmla="*/ 2345802 h 3382518"/>
              <a:gd name="connsiteX20" fmla="*/ 873780 w 3481132"/>
              <a:gd name="connsiteY20" fmla="*/ 2359655 h 3382518"/>
              <a:gd name="connsiteX21" fmla="*/ 259067 w 3481132"/>
              <a:gd name="connsiteY21" fmla="*/ 2333456 h 3382518"/>
              <a:gd name="connsiteX22" fmla="*/ 290127 w 3481132"/>
              <a:gd name="connsiteY22" fmla="*/ 1916105 h 3382518"/>
              <a:gd name="connsiteX23" fmla="*/ 21602 w 3481132"/>
              <a:gd name="connsiteY23" fmla="*/ 1639355 h 3382518"/>
              <a:gd name="connsiteX24" fmla="*/ 789135 w 3481132"/>
              <a:gd name="connsiteY24" fmla="*/ 1064809 h 3382518"/>
              <a:gd name="connsiteX25" fmla="*/ 863846 w 3481132"/>
              <a:gd name="connsiteY25" fmla="*/ 1049616 h 3382518"/>
              <a:gd name="connsiteX26" fmla="*/ 854994 w 3481132"/>
              <a:gd name="connsiteY26" fmla="*/ 1034107 h 3382518"/>
              <a:gd name="connsiteX27" fmla="*/ 689953 w 3481132"/>
              <a:gd name="connsiteY27" fmla="*/ 441384 h 3382518"/>
              <a:gd name="connsiteX28" fmla="*/ 1096476 w 3481132"/>
              <a:gd name="connsiteY28" fmla="*/ 341956 h 3382518"/>
              <a:gd name="connsiteX29" fmla="*/ 1276701 w 3481132"/>
              <a:gd name="connsiteY29" fmla="*/ 1053 h 3382518"/>
              <a:gd name="connsiteX30" fmla="*/ 2008239 w 3481132"/>
              <a:gd name="connsiteY30" fmla="*/ 481761 h 3382518"/>
              <a:gd name="connsiteX31" fmla="*/ 2048811 w 3481132"/>
              <a:gd name="connsiteY31" fmla="*/ 537641 h 3382518"/>
              <a:gd name="connsiteX32" fmla="*/ 2144047 w 3481132"/>
              <a:gd name="connsiteY32" fmla="*/ 463914 h 3382518"/>
              <a:gd name="connsiteX33" fmla="*/ 2707910 w 3481132"/>
              <a:gd name="connsiteY33" fmla="*/ 217707 h 3382518"/>
              <a:gd name="connsiteX34" fmla="*/ 2838437 w 3481132"/>
              <a:gd name="connsiteY34" fmla="*/ 240948 h 3382518"/>
              <a:gd name="connsiteX0" fmla="*/ 2838437 w 3481132"/>
              <a:gd name="connsiteY0" fmla="*/ 240948 h 3382518"/>
              <a:gd name="connsiteX1" fmla="*/ 2863142 w 3481132"/>
              <a:gd name="connsiteY1" fmla="*/ 606358 h 3382518"/>
              <a:gd name="connsiteX2" fmla="*/ 3225875 w 3481132"/>
              <a:gd name="connsiteY2" fmla="*/ 737204 h 3382518"/>
              <a:gd name="connsiteX3" fmla="*/ 2912275 w 3481132"/>
              <a:gd name="connsiteY3" fmla="*/ 1458847 h 3382518"/>
              <a:gd name="connsiteX4" fmla="*/ 2874851 w 3481132"/>
              <a:gd name="connsiteY4" fmla="*/ 1502261 h 3382518"/>
              <a:gd name="connsiteX5" fmla="*/ 2898058 w 3481132"/>
              <a:gd name="connsiteY5" fmla="*/ 1513008 h 3382518"/>
              <a:gd name="connsiteX6" fmla="*/ 3449724 w 3481132"/>
              <a:gd name="connsiteY6" fmla="*/ 2071221 h 3382518"/>
              <a:gd name="connsiteX7" fmla="*/ 3127930 w 3481132"/>
              <a:gd name="connsiteY7" fmla="*/ 2338794 h 3382518"/>
              <a:gd name="connsiteX8" fmla="*/ 3115386 w 3481132"/>
              <a:gd name="connsiteY8" fmla="*/ 2724201 h 3382518"/>
              <a:gd name="connsiteX9" fmla="*/ 2332194 w 3481132"/>
              <a:gd name="connsiteY9" fmla="*/ 2648558 h 3382518"/>
              <a:gd name="connsiteX10" fmla="*/ 2206379 w 3481132"/>
              <a:gd name="connsiteY10" fmla="*/ 2588946 h 3382518"/>
              <a:gd name="connsiteX11" fmla="*/ 2191122 w 3481132"/>
              <a:gd name="connsiteY11" fmla="*/ 2727515 h 3382518"/>
              <a:gd name="connsiteX12" fmla="*/ 1976248 w 3481132"/>
              <a:gd name="connsiteY12" fmla="*/ 3304046 h 3382518"/>
              <a:gd name="connsiteX13" fmla="*/ 1588922 w 3481132"/>
              <a:gd name="connsiteY13" fmla="*/ 3145538 h 3382518"/>
              <a:gd name="connsiteX14" fmla="*/ 1242739 w 3481132"/>
              <a:gd name="connsiteY14" fmla="*/ 3315400 h 3382518"/>
              <a:gd name="connsiteX15" fmla="*/ 933493 w 3481132"/>
              <a:gd name="connsiteY15" fmla="*/ 2407888 h 3382518"/>
              <a:gd name="connsiteX16" fmla="*/ 940573 w 3481132"/>
              <a:gd name="connsiteY16" fmla="*/ 2345802 h 3382518"/>
              <a:gd name="connsiteX17" fmla="*/ 873780 w 3481132"/>
              <a:gd name="connsiteY17" fmla="*/ 2359655 h 3382518"/>
              <a:gd name="connsiteX18" fmla="*/ 259067 w 3481132"/>
              <a:gd name="connsiteY18" fmla="*/ 2333456 h 3382518"/>
              <a:gd name="connsiteX19" fmla="*/ 290127 w 3481132"/>
              <a:gd name="connsiteY19" fmla="*/ 1916105 h 3382518"/>
              <a:gd name="connsiteX20" fmla="*/ 21602 w 3481132"/>
              <a:gd name="connsiteY20" fmla="*/ 1639355 h 3382518"/>
              <a:gd name="connsiteX21" fmla="*/ 789135 w 3481132"/>
              <a:gd name="connsiteY21" fmla="*/ 1064809 h 3382518"/>
              <a:gd name="connsiteX22" fmla="*/ 863846 w 3481132"/>
              <a:gd name="connsiteY22" fmla="*/ 1049616 h 3382518"/>
              <a:gd name="connsiteX23" fmla="*/ 854994 w 3481132"/>
              <a:gd name="connsiteY23" fmla="*/ 1034107 h 3382518"/>
              <a:gd name="connsiteX24" fmla="*/ 689953 w 3481132"/>
              <a:gd name="connsiteY24" fmla="*/ 441384 h 3382518"/>
              <a:gd name="connsiteX25" fmla="*/ 1096476 w 3481132"/>
              <a:gd name="connsiteY25" fmla="*/ 341956 h 3382518"/>
              <a:gd name="connsiteX26" fmla="*/ 1276701 w 3481132"/>
              <a:gd name="connsiteY26" fmla="*/ 1053 h 3382518"/>
              <a:gd name="connsiteX27" fmla="*/ 2008239 w 3481132"/>
              <a:gd name="connsiteY27" fmla="*/ 481761 h 3382518"/>
              <a:gd name="connsiteX28" fmla="*/ 2048811 w 3481132"/>
              <a:gd name="connsiteY28" fmla="*/ 537641 h 3382518"/>
              <a:gd name="connsiteX29" fmla="*/ 2144047 w 3481132"/>
              <a:gd name="connsiteY29" fmla="*/ 463914 h 3382518"/>
              <a:gd name="connsiteX30" fmla="*/ 2707910 w 3481132"/>
              <a:gd name="connsiteY30" fmla="*/ 217707 h 3382518"/>
              <a:gd name="connsiteX31" fmla="*/ 2838437 w 3481132"/>
              <a:gd name="connsiteY31" fmla="*/ 240948 h 3382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481132" h="3382518">
                <a:moveTo>
                  <a:pt x="2838437" y="240948"/>
                </a:moveTo>
                <a:cubicBezTo>
                  <a:pt x="2874834" y="291807"/>
                  <a:pt x="2863048" y="408797"/>
                  <a:pt x="2863142" y="606358"/>
                </a:cubicBezTo>
                <a:cubicBezTo>
                  <a:pt x="3114054" y="601277"/>
                  <a:pt x="3211587" y="543757"/>
                  <a:pt x="3225875" y="737204"/>
                </a:cubicBezTo>
                <a:cubicBezTo>
                  <a:pt x="3235274" y="864460"/>
                  <a:pt x="3106680" y="1214335"/>
                  <a:pt x="2912275" y="1458847"/>
                </a:cubicBezTo>
                <a:lnTo>
                  <a:pt x="2874851" y="1502261"/>
                </a:lnTo>
                <a:lnTo>
                  <a:pt x="2898058" y="1513008"/>
                </a:lnTo>
                <a:cubicBezTo>
                  <a:pt x="3144202" y="1655474"/>
                  <a:pt x="3362257" y="1915643"/>
                  <a:pt x="3449724" y="2071221"/>
                </a:cubicBezTo>
                <a:cubicBezTo>
                  <a:pt x="3542376" y="2236019"/>
                  <a:pt x="3428559" y="2241121"/>
                  <a:pt x="3127930" y="2338794"/>
                </a:cubicBezTo>
                <a:cubicBezTo>
                  <a:pt x="3210180" y="2575897"/>
                  <a:pt x="3294987" y="2650924"/>
                  <a:pt x="3115386" y="2724201"/>
                </a:cubicBezTo>
                <a:cubicBezTo>
                  <a:pt x="2997239" y="2772405"/>
                  <a:pt x="2624757" y="2758036"/>
                  <a:pt x="2332194" y="2648558"/>
                </a:cubicBezTo>
                <a:lnTo>
                  <a:pt x="2206379" y="2588946"/>
                </a:lnTo>
                <a:lnTo>
                  <a:pt x="2191122" y="2727515"/>
                </a:lnTo>
                <a:cubicBezTo>
                  <a:pt x="2150201" y="2958398"/>
                  <a:pt x="2053291" y="3183832"/>
                  <a:pt x="1976248" y="3304046"/>
                </a:cubicBezTo>
                <a:cubicBezTo>
                  <a:pt x="1874237" y="3463221"/>
                  <a:pt x="1816298" y="3365122"/>
                  <a:pt x="1588922" y="3145538"/>
                </a:cubicBezTo>
                <a:cubicBezTo>
                  <a:pt x="1418187" y="3329473"/>
                  <a:pt x="1391756" y="3439576"/>
                  <a:pt x="1242739" y="3315400"/>
                </a:cubicBezTo>
                <a:cubicBezTo>
                  <a:pt x="1125104" y="3217376"/>
                  <a:pt x="915089" y="2753676"/>
                  <a:pt x="933493" y="2407888"/>
                </a:cubicBezTo>
                <a:lnTo>
                  <a:pt x="940573" y="2345802"/>
                </a:lnTo>
                <a:lnTo>
                  <a:pt x="873780" y="2359655"/>
                </a:lnTo>
                <a:cubicBezTo>
                  <a:pt x="641552" y="2392083"/>
                  <a:pt x="397205" y="2369580"/>
                  <a:pt x="259067" y="2333456"/>
                </a:cubicBezTo>
                <a:cubicBezTo>
                  <a:pt x="76159" y="2285625"/>
                  <a:pt x="151553" y="2200208"/>
                  <a:pt x="290127" y="1916105"/>
                </a:cubicBezTo>
                <a:cubicBezTo>
                  <a:pt x="62434" y="1810565"/>
                  <a:pt x="-50447" y="1819452"/>
                  <a:pt x="21602" y="1639355"/>
                </a:cubicBezTo>
                <a:cubicBezTo>
                  <a:pt x="78478" y="1497187"/>
                  <a:pt x="454584" y="1154159"/>
                  <a:pt x="789135" y="1064809"/>
                </a:cubicBezTo>
                <a:lnTo>
                  <a:pt x="863846" y="1049616"/>
                </a:lnTo>
                <a:lnTo>
                  <a:pt x="854994" y="1034107"/>
                </a:lnTo>
                <a:cubicBezTo>
                  <a:pt x="752389" y="823266"/>
                  <a:pt x="698284" y="583924"/>
                  <a:pt x="689953" y="441384"/>
                </a:cubicBezTo>
                <a:cubicBezTo>
                  <a:pt x="678921" y="252648"/>
                  <a:pt x="783456" y="297956"/>
                  <a:pt x="1096476" y="341956"/>
                </a:cubicBezTo>
                <a:cubicBezTo>
                  <a:pt x="1126489" y="92793"/>
                  <a:pt x="1083155" y="-11818"/>
                  <a:pt x="1276701" y="1053"/>
                </a:cubicBezTo>
                <a:cubicBezTo>
                  <a:pt x="1416755" y="10366"/>
                  <a:pt x="1800217" y="222637"/>
                  <a:pt x="2008239" y="481761"/>
                </a:cubicBezTo>
                <a:lnTo>
                  <a:pt x="2048811" y="537641"/>
                </a:lnTo>
                <a:lnTo>
                  <a:pt x="2144047" y="463914"/>
                </a:lnTo>
                <a:cubicBezTo>
                  <a:pt x="2338491" y="332868"/>
                  <a:pt x="2567930" y="245865"/>
                  <a:pt x="2707910" y="217707"/>
                </a:cubicBezTo>
                <a:cubicBezTo>
                  <a:pt x="2777414" y="203726"/>
                  <a:pt x="2816599" y="210433"/>
                  <a:pt x="2838437" y="240948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25000">
                <a:schemeClr val="accent6">
                  <a:lumMod val="40000"/>
                  <a:lumOff val="60000"/>
                </a:schemeClr>
              </a:gs>
              <a:gs pos="63000">
                <a:srgbClr val="FFFFFF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" name="四角形: 上の 2 つの角を丸める 12">
            <a:extLst>
              <a:ext uri="{FF2B5EF4-FFF2-40B4-BE49-F238E27FC236}">
                <a16:creationId xmlns:a16="http://schemas.microsoft.com/office/drawing/2014/main" id="{96E8946F-7849-4B52-17C8-C03D2FEE9BD8}"/>
              </a:ext>
            </a:extLst>
          </p:cNvPr>
          <p:cNvSpPr/>
          <p:nvPr/>
        </p:nvSpPr>
        <p:spPr>
          <a:xfrm>
            <a:off x="7136362" y="4853981"/>
            <a:ext cx="1422759" cy="360041"/>
          </a:xfrm>
          <a:prstGeom prst="round2Same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フランス語</a:t>
            </a:r>
            <a:br>
              <a:rPr lang="en-US" altLang="ja-JP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サークル</a:t>
            </a:r>
            <a:endParaRPr kumimoji="1" lang="ja-JP" altLang="en-US" sz="1400" b="1" u="sng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14D76C9A-CE69-3FF3-8ACE-70D365546DB1}"/>
              </a:ext>
            </a:extLst>
          </p:cNvPr>
          <p:cNvSpPr txBox="1"/>
          <p:nvPr/>
        </p:nvSpPr>
        <p:spPr>
          <a:xfrm>
            <a:off x="6705837" y="5732022"/>
            <a:ext cx="2401963" cy="1222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体験日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4/17(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木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)､5/1(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木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  <a:b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5/15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木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  <a:p>
            <a:pPr>
              <a:lnSpc>
                <a:spcPts val="15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】10:00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12:00</a:t>
            </a:r>
          </a:p>
          <a:p>
            <a:pPr>
              <a:lnSpc>
                <a:spcPts val="15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会議室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</a:p>
          <a:p>
            <a:pPr>
              <a:lnSpc>
                <a:spcPts val="15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参加費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なし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持ち物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筆記用具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34" name="Picture 10" descr="エッフェル塔のイラスト">
            <a:extLst>
              <a:ext uri="{FF2B5EF4-FFF2-40B4-BE49-F238E27FC236}">
                <a16:creationId xmlns:a16="http://schemas.microsoft.com/office/drawing/2014/main" id="{7E6E338F-8FAB-5929-A08F-C69AD4F8C0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7576" y="6035856"/>
            <a:ext cx="894980" cy="1115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四角形: 上の 2 つの角を丸める 15">
            <a:extLst>
              <a:ext uri="{FF2B5EF4-FFF2-40B4-BE49-F238E27FC236}">
                <a16:creationId xmlns:a16="http://schemas.microsoft.com/office/drawing/2014/main" id="{30E7DD2C-BF20-2E41-D2B1-1EEF150623FB}"/>
              </a:ext>
            </a:extLst>
          </p:cNvPr>
          <p:cNvSpPr/>
          <p:nvPr/>
        </p:nvSpPr>
        <p:spPr>
          <a:xfrm>
            <a:off x="9585312" y="2096179"/>
            <a:ext cx="1590385" cy="297555"/>
          </a:xfrm>
          <a:prstGeom prst="round2Same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フワレント</a:t>
            </a:r>
            <a:endParaRPr kumimoji="1" lang="en-US" altLang="ja-JP" sz="1400" b="1" u="sng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サークル</a:t>
            </a:r>
            <a:endParaRPr kumimoji="1" lang="en-US" altLang="ja-JP" sz="1400" b="1" u="sng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kumimoji="1" lang="ja-JP" altLang="en-US" sz="1400" u="sng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971C104-9843-86A3-F8B4-73A34CCE9454}"/>
              </a:ext>
            </a:extLst>
          </p:cNvPr>
          <p:cNvSpPr txBox="1"/>
          <p:nvPr/>
        </p:nvSpPr>
        <p:spPr>
          <a:xfrm>
            <a:off x="6820194" y="5277232"/>
            <a:ext cx="23182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フランス語の会話（挨拶、国名、</a:t>
            </a:r>
            <a:endParaRPr lang="en-US" altLang="ja-JP" sz="1100" i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職業、数等）。初心者大歓迎！</a:t>
            </a:r>
            <a:endParaRPr lang="en-US" altLang="ja-JP" sz="1100" i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1F5F625-3C87-2A45-78B8-4B020DBC28E5}"/>
              </a:ext>
            </a:extLst>
          </p:cNvPr>
          <p:cNvSpPr txBox="1"/>
          <p:nvPr/>
        </p:nvSpPr>
        <p:spPr>
          <a:xfrm>
            <a:off x="9303512" y="2426645"/>
            <a:ext cx="23468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お花が好きな方が、わきあいあいと楽しんでいます。</a:t>
            </a:r>
            <a:endParaRPr lang="en-US" altLang="ja-JP" sz="1100" i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8BB272-56DE-4560-C273-E1F147D9E030}"/>
              </a:ext>
            </a:extLst>
          </p:cNvPr>
          <p:cNvSpPr txBox="1"/>
          <p:nvPr/>
        </p:nvSpPr>
        <p:spPr>
          <a:xfrm>
            <a:off x="12018174" y="8145430"/>
            <a:ext cx="23294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硬筆、毛筆を全国の書道展に出品しています。</a:t>
            </a:r>
            <a:endParaRPr lang="en-US" altLang="ja-JP" sz="1100" i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89B0F34-549C-A7FE-8966-79EEA3922124}"/>
              </a:ext>
            </a:extLst>
          </p:cNvPr>
          <p:cNvSpPr txBox="1"/>
          <p:nvPr/>
        </p:nvSpPr>
        <p:spPr>
          <a:xfrm>
            <a:off x="9479027" y="5287383"/>
            <a:ext cx="210746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ペン字、書道（漢字、かな）</a:t>
            </a:r>
            <a:endParaRPr lang="en-US" altLang="ja-JP" sz="1100" i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初心者</a:t>
            </a:r>
            <a:r>
              <a:rPr lang="en-US" altLang="ja-JP" sz="11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OK</a:t>
            </a: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D383A860-4997-F0E0-A869-F9190155C277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82" t="11389" r="5500" b="9071"/>
          <a:stretch/>
        </p:blipFill>
        <p:spPr>
          <a:xfrm>
            <a:off x="410976" y="8254674"/>
            <a:ext cx="1634756" cy="1317519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DC8F11F-41AD-445C-A79C-4645676B3C11}"/>
              </a:ext>
            </a:extLst>
          </p:cNvPr>
          <p:cNvSpPr txBox="1"/>
          <p:nvPr/>
        </p:nvSpPr>
        <p:spPr>
          <a:xfrm>
            <a:off x="327203" y="9664721"/>
            <a:ext cx="3360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ご提案アイデアより、夏休みに</a:t>
            </a:r>
            <a:r>
              <a:rPr kumimoji="1" lang="en-US" altLang="ja-JP" sz="1200" dirty="0"/>
              <a:t>1</a:t>
            </a:r>
            <a:r>
              <a:rPr kumimoji="1" lang="ja-JP" altLang="en-US" sz="1200" dirty="0"/>
              <a:t>年生を対象とした「七夕かけじく作り」を実施しました。</a:t>
            </a:r>
          </a:p>
        </p:txBody>
      </p:sp>
      <p:pic>
        <p:nvPicPr>
          <p:cNvPr id="7" name="Picture 2" descr="習字を発表する女の子のイラスト">
            <a:extLst>
              <a:ext uri="{FF2B5EF4-FFF2-40B4-BE49-F238E27FC236}">
                <a16:creationId xmlns:a16="http://schemas.microsoft.com/office/drawing/2014/main" id="{65BC423C-2E8B-ECBF-36B2-240260DE60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1178" y="9192922"/>
            <a:ext cx="754819" cy="914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0147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699FF"/>
        </a:solidFill>
        <a:ln>
          <a:solidFill>
            <a:srgbClr val="6699FF"/>
          </a:solidFill>
        </a:ln>
      </a:spPr>
      <a:bodyPr rtlCol="0" anchor="ctr"/>
      <a:lstStyle>
        <a:defPPr algn="l">
          <a:defRPr kumimoji="1" sz="1200" dirty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16141</TotalTime>
  <Words>963</Words>
  <Application>Microsoft Office PowerPoint</Application>
  <PresentationFormat>ユーザー設定</PresentationFormat>
  <Paragraphs>109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HG丸ｺﾞｼｯｸM-PRO</vt:lpstr>
      <vt:lpstr>游明朝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Owner</dc:creator>
  <cp:lastModifiedBy>のぞみが丘03</cp:lastModifiedBy>
  <cp:revision>605</cp:revision>
  <cp:lastPrinted>2025-03-27T01:50:33Z</cp:lastPrinted>
  <dcterms:created xsi:type="dcterms:W3CDTF">2019-06-04T00:13:34Z</dcterms:created>
  <dcterms:modified xsi:type="dcterms:W3CDTF">2025-03-29T23:45:14Z</dcterms:modified>
</cp:coreProperties>
</file>